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handoutMasterIdLst>
    <p:handoutMasterId r:id="rId18"/>
  </p:handoutMasterIdLst>
  <p:sldIdLst>
    <p:sldId id="288" r:id="rId5"/>
    <p:sldId id="273" r:id="rId6"/>
    <p:sldId id="275" r:id="rId7"/>
    <p:sldId id="289" r:id="rId8"/>
    <p:sldId id="259" r:id="rId9"/>
    <p:sldId id="282" r:id="rId10"/>
    <p:sldId id="290" r:id="rId11"/>
    <p:sldId id="281" r:id="rId12"/>
    <p:sldId id="291" r:id="rId13"/>
    <p:sldId id="283" r:id="rId14"/>
    <p:sldId id="292" r:id="rId15"/>
    <p:sldId id="284" r:id="rId16"/>
  </p:sldIdLst>
  <p:sldSz cx="12192000" cy="6858000"/>
  <p:notesSz cx="6858000" cy="9144000"/>
  <p:defaultTextStyle>
    <a:defPPr rtl="0">
      <a:defRPr lang="ja-JP"/>
    </a:defPPr>
    <a:lvl1pPr marL="0" algn="l" defTabSz="914400" rtl="0" eaLnBrk="1" latinLnBrk="0" hangingPunct="1">
      <a:defRPr lang="ja-JP" sz="1800" kern="1200">
        <a:solidFill>
          <a:schemeClr val="tx1"/>
        </a:solidFill>
        <a:latin typeface="+mn-lt"/>
        <a:ea typeface="+mn-ea"/>
        <a:cs typeface="+mn-cs"/>
      </a:defRPr>
    </a:lvl1pPr>
    <a:lvl2pPr marL="457200" algn="l" defTabSz="914400" rtl="0" eaLnBrk="1" latinLnBrk="0" hangingPunct="1">
      <a:defRPr lang="ja-JP" sz="1800" kern="1200">
        <a:solidFill>
          <a:schemeClr val="tx1"/>
        </a:solidFill>
        <a:latin typeface="+mn-lt"/>
        <a:ea typeface="+mn-ea"/>
        <a:cs typeface="+mn-cs"/>
      </a:defRPr>
    </a:lvl2pPr>
    <a:lvl3pPr marL="914400" algn="l" defTabSz="914400" rtl="0" eaLnBrk="1" latinLnBrk="0" hangingPunct="1">
      <a:defRPr lang="ja-JP" sz="1800" kern="1200">
        <a:solidFill>
          <a:schemeClr val="tx1"/>
        </a:solidFill>
        <a:latin typeface="+mn-lt"/>
        <a:ea typeface="+mn-ea"/>
        <a:cs typeface="+mn-cs"/>
      </a:defRPr>
    </a:lvl3pPr>
    <a:lvl4pPr marL="1371600" algn="l" defTabSz="914400" rtl="0" eaLnBrk="1" latinLnBrk="0" hangingPunct="1">
      <a:defRPr lang="ja-JP" sz="1800" kern="1200">
        <a:solidFill>
          <a:schemeClr val="tx1"/>
        </a:solidFill>
        <a:latin typeface="+mn-lt"/>
        <a:ea typeface="+mn-ea"/>
        <a:cs typeface="+mn-cs"/>
      </a:defRPr>
    </a:lvl4pPr>
    <a:lvl5pPr marL="1828800" algn="l" defTabSz="914400" rtl="0" eaLnBrk="1" latinLnBrk="0" hangingPunct="1">
      <a:defRPr lang="ja-JP" sz="1800" kern="1200">
        <a:solidFill>
          <a:schemeClr val="tx1"/>
        </a:solidFill>
        <a:latin typeface="+mn-lt"/>
        <a:ea typeface="+mn-ea"/>
        <a:cs typeface="+mn-cs"/>
      </a:defRPr>
    </a:lvl5pPr>
    <a:lvl6pPr marL="2286000" algn="l" defTabSz="914400" rtl="0" eaLnBrk="1" latinLnBrk="0" hangingPunct="1">
      <a:defRPr lang="ja-JP" sz="1800" kern="1200">
        <a:solidFill>
          <a:schemeClr val="tx1"/>
        </a:solidFill>
        <a:latin typeface="+mn-lt"/>
        <a:ea typeface="+mn-ea"/>
        <a:cs typeface="+mn-cs"/>
      </a:defRPr>
    </a:lvl6pPr>
    <a:lvl7pPr marL="2743200" algn="l" defTabSz="914400" rtl="0" eaLnBrk="1" latinLnBrk="0" hangingPunct="1">
      <a:defRPr lang="ja-JP" sz="1800" kern="1200">
        <a:solidFill>
          <a:schemeClr val="tx1"/>
        </a:solidFill>
        <a:latin typeface="+mn-lt"/>
        <a:ea typeface="+mn-ea"/>
        <a:cs typeface="+mn-cs"/>
      </a:defRPr>
    </a:lvl7pPr>
    <a:lvl8pPr marL="3200400" algn="l" defTabSz="914400" rtl="0" eaLnBrk="1" latinLnBrk="0" hangingPunct="1">
      <a:defRPr lang="ja-JP" sz="1800" kern="1200">
        <a:solidFill>
          <a:schemeClr val="tx1"/>
        </a:solidFill>
        <a:latin typeface="+mn-lt"/>
        <a:ea typeface="+mn-ea"/>
        <a:cs typeface="+mn-cs"/>
      </a:defRPr>
    </a:lvl8pPr>
    <a:lvl9pPr marL="3657600" algn="l" defTabSz="914400" rtl="0" eaLnBrk="1" latinLnBrk="0" hangingPunct="1">
      <a:defRPr lang="ja-JP"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6" autoAdjust="0"/>
    <p:restoredTop sz="94694" autoAdjust="0"/>
  </p:normalViewPr>
  <p:slideViewPr>
    <p:cSldViewPr snapToGrid="0">
      <p:cViewPr varScale="1">
        <p:scale>
          <a:sx n="66" d="100"/>
          <a:sy n="66" d="100"/>
        </p:scale>
        <p:origin x="283" y="31"/>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92" d="100"/>
          <a:sy n="92" d="100"/>
        </p:scale>
        <p:origin x="3732" y="34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ja-JP" sz="1200"/>
            </a:lvl1pPr>
          </a:lstStyle>
          <a:p>
            <a:pPr rtl="0"/>
            <a:endParaRPr lang="ja-JP" dirty="0">
              <a:latin typeface="Meiryo UI" panose="020B0604030504040204" pitchFamily="50" charset="-128"/>
              <a:ea typeface="Meiryo UI" panose="020B0604030504040204" pitchFamily="50" charset="-128"/>
            </a:endParaRPr>
          </a:p>
        </p:txBody>
      </p:sp>
      <p:sp>
        <p:nvSpPr>
          <p:cNvPr id="3" name="日付プレースホルダー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ja-JP" sz="1200"/>
            </a:lvl1pPr>
          </a:lstStyle>
          <a:p>
            <a:pPr rtl="0"/>
            <a:fld id="{33FDDF98-60CF-4C60-A877-EA7D7DF67793}" type="datetime1">
              <a:rPr lang="ja-JP" altLang="en-US" smtClean="0">
                <a:latin typeface="Meiryo UI" panose="020B0604030504040204" pitchFamily="50" charset="-128"/>
                <a:ea typeface="Meiryo UI" panose="020B0604030504040204" pitchFamily="50" charset="-128"/>
              </a:rPr>
              <a:t>2024/12/26</a:t>
            </a:fld>
            <a:endParaRPr lang="ja-JP" dirty="0">
              <a:latin typeface="Meiryo UI" panose="020B0604030504040204" pitchFamily="50" charset="-128"/>
              <a:ea typeface="Meiryo UI" panose="020B0604030504040204" pitchFamily="50" charset="-128"/>
            </a:endParaRPr>
          </a:p>
        </p:txBody>
      </p:sp>
      <p:sp>
        <p:nvSpPr>
          <p:cNvPr id="4" name="フッター プレースホルダー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ja-JP" sz="1200"/>
            </a:lvl1pPr>
          </a:lstStyle>
          <a:p>
            <a:pPr rtl="0"/>
            <a:endParaRPr lang="ja-JP"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ja-JP" sz="1200"/>
            </a:lvl1pPr>
          </a:lstStyle>
          <a:p>
            <a:pPr rtl="0"/>
            <a:fld id="{EF757874-EF65-4B61-B062-40C932C81294}" type="slidenum">
              <a:rPr lang="ja-JP" smtClean="0">
                <a:latin typeface="Meiryo UI" panose="020B0604030504040204" pitchFamily="50" charset="-128"/>
                <a:ea typeface="Meiryo UI" panose="020B0604030504040204" pitchFamily="50" charset="-128"/>
              </a:rPr>
              <a:t>‹#›</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eg>
</file>

<file path=ppt/media/image10.png>
</file>

<file path=ppt/media/image11.pn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ja-JP" sz="1200">
                <a:latin typeface="Meiryo UI" panose="020B0604030504040204" pitchFamily="50" charset="-128"/>
                <a:ea typeface="Meiryo UI" panose="020B0604030504040204" pitchFamily="50" charset="-128"/>
              </a:defRPr>
            </a:lvl1pPr>
          </a:lstStyle>
          <a:p>
            <a:endParaRPr lang="ja-JP" altLang="en-US" dirty="0">
              <a:ea typeface="Meiryo UI" panose="020B0604030504040204" pitchFamily="50" charset="-128"/>
            </a:endParaRPr>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ja-JP" sz="1200">
                <a:latin typeface="Meiryo UI" panose="020B0604030504040204" pitchFamily="50" charset="-128"/>
                <a:ea typeface="Meiryo UI" panose="020B0604030504040204" pitchFamily="50" charset="-128"/>
              </a:defRPr>
            </a:lvl1pPr>
          </a:lstStyle>
          <a:p>
            <a:fld id="{739178C6-0FD6-430E-9B41-9AAC553EE7FA}" type="datetime1">
              <a:rPr lang="ja-JP" altLang="en-US" smtClean="0">
                <a:ea typeface="Meiryo UI" panose="020B0604030504040204" pitchFamily="50" charset="-128"/>
              </a:rPr>
              <a:t>2024/12/26</a:t>
            </a:fld>
            <a:endParaRPr dirty="0">
              <a:ea typeface="Meiryo UI" panose="020B0604030504040204" pitchFamily="50" charset="-128"/>
            </a:endParaRPr>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ja-JP"/>
            </a:defPPr>
          </a:lstStyle>
          <a:p>
            <a:pPr rtl="0"/>
            <a:endParaRPr lang="ja-JP" noProof="0" dirty="0"/>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ja-JP"/>
            </a:defPPr>
          </a:lstStyle>
          <a:p>
            <a:pPr lvl="0" rtl="0"/>
            <a:r>
              <a:rPr lang="ja-JP" noProof="0" dirty="0"/>
              <a:t>クリックしてマスター テキストのスタイルを編集</a:t>
            </a:r>
          </a:p>
          <a:p>
            <a:pPr lvl="1" rtl="0"/>
            <a:r>
              <a:rPr lang="ja-JP" noProof="0" dirty="0"/>
              <a:t>第 2 レベル</a:t>
            </a:r>
          </a:p>
          <a:p>
            <a:pPr lvl="2" rtl="0"/>
            <a:r>
              <a:rPr lang="ja-JP" noProof="0" dirty="0"/>
              <a:t>第 3 レベル</a:t>
            </a:r>
          </a:p>
          <a:p>
            <a:pPr lvl="3" rtl="0"/>
            <a:r>
              <a:rPr lang="ja-JP" noProof="0" dirty="0"/>
              <a:t>第 4 レベル</a:t>
            </a:r>
          </a:p>
          <a:p>
            <a:pPr lvl="4" rtl="0"/>
            <a:r>
              <a:rPr lang="ja-JP" noProof="0" dirty="0"/>
              <a:t>第 5 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ja-JP" sz="1200">
                <a:latin typeface="Meiryo UI" panose="020B0604030504040204" pitchFamily="50" charset="-128"/>
                <a:ea typeface="Meiryo UI" panose="020B0604030504040204" pitchFamily="50" charset="-128"/>
              </a:defRPr>
            </a:lvl1pPr>
          </a:lstStyle>
          <a:p>
            <a:endParaRPr lang="ja-JP" altLang="en-US" dirty="0">
              <a:ea typeface="Meiryo UI" panose="020B0604030504040204" pitchFamily="50" charset="-128"/>
            </a:endParaRPr>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ja-JP" sz="1200">
                <a:latin typeface="Meiryo UI" panose="020B0604030504040204" pitchFamily="50" charset="-128"/>
                <a:ea typeface="Meiryo UI" panose="020B0604030504040204" pitchFamily="50" charset="-128"/>
              </a:defRPr>
            </a:lvl1pPr>
          </a:lstStyle>
          <a:p>
            <a:fld id="{6937E2AA-278D-0B48-A5DE-00B1FC5BDAF9}" type="slidenum">
              <a:rPr lang="en-US" altLang="ja-JP" smtClean="0"/>
              <a:pPr/>
              <a:t>‹#›</a:t>
            </a:fld>
            <a:endParaRPr lang="en-US" altLang="en-US" dirty="0">
              <a:ea typeface="Meiryo UI" panose="020B0604030504040204" pitchFamily="50" charset="-128"/>
            </a:endParaRPr>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lang="ja-JP" sz="1200" kern="1200">
        <a:solidFill>
          <a:schemeClr val="tx1"/>
        </a:solidFill>
        <a:latin typeface="Meiryo UI" panose="020B0604030504040204" pitchFamily="50" charset="-128"/>
        <a:ea typeface="Meiryo UI" panose="020B0604030504040204" pitchFamily="50" charset="-128"/>
        <a:cs typeface="+mn-cs"/>
      </a:defRPr>
    </a:lvl1pPr>
    <a:lvl2pPr marL="457200" algn="l" defTabSz="914400" rtl="0" eaLnBrk="1" latinLnBrk="0" hangingPunct="1">
      <a:defRPr lang="ja-JP" sz="1200" kern="1200">
        <a:solidFill>
          <a:schemeClr val="tx1"/>
        </a:solidFill>
        <a:latin typeface="Meiryo UI" panose="020B0604030504040204" pitchFamily="50" charset="-128"/>
        <a:ea typeface="Meiryo UI" panose="020B0604030504040204" pitchFamily="50" charset="-128"/>
        <a:cs typeface="+mn-cs"/>
      </a:defRPr>
    </a:lvl2pPr>
    <a:lvl3pPr marL="914400" algn="l" defTabSz="914400" rtl="0" eaLnBrk="1" latinLnBrk="0" hangingPunct="1">
      <a:defRPr lang="ja-JP" sz="1200" kern="1200">
        <a:solidFill>
          <a:schemeClr val="tx1"/>
        </a:solidFill>
        <a:latin typeface="Meiryo UI" panose="020B0604030504040204" pitchFamily="50" charset="-128"/>
        <a:ea typeface="Meiryo UI" panose="020B0604030504040204" pitchFamily="50" charset="-128"/>
        <a:cs typeface="+mn-cs"/>
      </a:defRPr>
    </a:lvl3pPr>
    <a:lvl4pPr marL="1371600" algn="l" defTabSz="914400" rtl="0" eaLnBrk="1" latinLnBrk="0" hangingPunct="1">
      <a:defRPr lang="ja-JP" sz="1200" kern="1200">
        <a:solidFill>
          <a:schemeClr val="tx1"/>
        </a:solidFill>
        <a:latin typeface="Meiryo UI" panose="020B0604030504040204" pitchFamily="50" charset="-128"/>
        <a:ea typeface="Meiryo UI" panose="020B0604030504040204" pitchFamily="50" charset="-128"/>
        <a:cs typeface="+mn-cs"/>
      </a:defRPr>
    </a:lvl4pPr>
    <a:lvl5pPr marL="1828800" algn="l" defTabSz="914400" rtl="0" eaLnBrk="1" latinLnBrk="0" hangingPunct="1">
      <a:defRPr lang="ja-JP" sz="1200" kern="1200">
        <a:solidFill>
          <a:schemeClr val="tx1"/>
        </a:solidFill>
        <a:latin typeface="Meiryo UI" panose="020B0604030504040204" pitchFamily="50" charset="-128"/>
        <a:ea typeface="Meiryo UI" panose="020B0604030504040204" pitchFamily="50" charset="-128"/>
        <a:cs typeface="+mn-cs"/>
      </a:defRPr>
    </a:lvl5pPr>
    <a:lvl6pPr marL="2286000" algn="l" defTabSz="914400" rtl="0" eaLnBrk="1" latinLnBrk="0" hangingPunct="1">
      <a:defRPr lang="ja-JP" sz="1200" kern="1200">
        <a:solidFill>
          <a:schemeClr val="tx1"/>
        </a:solidFill>
        <a:latin typeface="+mn-ea"/>
        <a:ea typeface="+mn-ea"/>
        <a:cs typeface="+mn-cs"/>
      </a:defRPr>
    </a:lvl6pPr>
    <a:lvl7pPr marL="2743200" algn="l" defTabSz="914400" rtl="0" eaLnBrk="1" latinLnBrk="0" hangingPunct="1">
      <a:defRPr lang="ja-JP" sz="1200" kern="1200">
        <a:solidFill>
          <a:schemeClr val="tx1"/>
        </a:solidFill>
        <a:latin typeface="+mn-ea"/>
        <a:ea typeface="+mn-ea"/>
        <a:cs typeface="+mn-cs"/>
      </a:defRPr>
    </a:lvl7pPr>
    <a:lvl8pPr marL="3200400" algn="l" defTabSz="914400" rtl="0" eaLnBrk="1" latinLnBrk="0" hangingPunct="1">
      <a:defRPr lang="ja-JP" sz="1200" kern="1200">
        <a:solidFill>
          <a:schemeClr val="tx1"/>
        </a:solidFill>
        <a:latin typeface="+mn-ea"/>
        <a:ea typeface="+mn-ea"/>
        <a:cs typeface="+mn-cs"/>
      </a:defRPr>
    </a:lvl8pPr>
    <a:lvl9pPr marL="3657600" algn="l" defTabSz="914400" rtl="0" eaLnBrk="1" latinLnBrk="0" hangingPunct="1">
      <a:defRPr lang="ja-JP" sz="1200" kern="1200">
        <a:solidFill>
          <a:schemeClr val="tx1"/>
        </a:solidFill>
        <a:latin typeface="+mn-ea"/>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p:txBody>
          <a:bodyPr rtlCol="0"/>
          <a:lstStyle>
            <a:defPPr>
              <a:defRPr lang="ja-JP"/>
            </a:defPPr>
          </a:lstStyle>
          <a:p>
            <a:pPr rtl="0"/>
            <a:fld id="{6937E2AA-278D-0B48-A5DE-00B1FC5BDAF9}" type="slidenum">
              <a:rPr lang="ja-JP" smtClean="0">
                <a:latin typeface="Meiryo UI" panose="020B0604030504040204" pitchFamily="50" charset="-128"/>
                <a:ea typeface="Meiryo UI" panose="020B0604030504040204" pitchFamily="50" charset="-128"/>
              </a:rPr>
              <a:t>1</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338186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7D8430-4959-0285-45B7-E2CAF133612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BFD89B8-950F-D81E-85A6-5D65125B3DAE}"/>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2390609-43F9-3C12-A175-C1F971C27ED4}"/>
              </a:ext>
            </a:extLst>
          </p:cNvPr>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a:extLst>
              <a:ext uri="{FF2B5EF4-FFF2-40B4-BE49-F238E27FC236}">
                <a16:creationId xmlns:a16="http://schemas.microsoft.com/office/drawing/2014/main" id="{19A3C96A-FA9B-25DA-C0D3-A0CD3B3EDC6A}"/>
              </a:ext>
            </a:extLst>
          </p:cNvPr>
          <p:cNvSpPr>
            <a:spLocks noGrp="1"/>
          </p:cNvSpPr>
          <p:nvPr>
            <p:ph type="sldNum" sz="quarter" idx="5"/>
          </p:nvPr>
        </p:nvSpPr>
        <p:spPr/>
        <p:txBody>
          <a:bodyPr rtlCol="0"/>
          <a:lstStyle>
            <a:defPPr>
              <a:defRPr lang="ja-JP"/>
            </a:defPPr>
          </a:lstStyle>
          <a:p>
            <a:pPr rtl="0"/>
            <a:fld id="{6937E2AA-278D-0B48-A5DE-00B1FC5BDAF9}" type="slidenum">
              <a:rPr lang="en-US" altLang="ja-JP" smtClean="0">
                <a:latin typeface="Meiryo UI" panose="020B0604030504040204" pitchFamily="50" charset="-128"/>
                <a:ea typeface="Meiryo UI" panose="020B0604030504040204" pitchFamily="50" charset="-128"/>
              </a:rPr>
              <a:t>11</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013704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p:txBody>
          <a:bodyPr rtlCol="0"/>
          <a:lstStyle>
            <a:defPPr>
              <a:defRPr lang="ja-JP"/>
            </a:defPPr>
          </a:lstStyle>
          <a:p>
            <a:pPr rtl="0"/>
            <a:fld id="{6937E2AA-278D-0B48-A5DE-00B1FC5BDAF9}" type="slidenum">
              <a:rPr lang="en-US" altLang="ja-JP" smtClean="0">
                <a:latin typeface="Meiryo UI" panose="020B0604030504040204" pitchFamily="50" charset="-128"/>
                <a:ea typeface="Meiryo UI" panose="020B0604030504040204" pitchFamily="50" charset="-128"/>
              </a:rPr>
              <a:t>12</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987588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p:txBody>
          <a:bodyPr rtlCol="0"/>
          <a:lstStyle>
            <a:defPPr>
              <a:defRPr lang="ja-JP"/>
            </a:defPPr>
          </a:lstStyle>
          <a:p>
            <a:pPr rtl="0"/>
            <a:fld id="{6937E2AA-278D-0B48-A5DE-00B1FC5BDAF9}" type="slidenum">
              <a:rPr lang="ja-JP" noProof="0" smtClean="0">
                <a:latin typeface="Meiryo UI" panose="020B0604030504040204" pitchFamily="50" charset="-128"/>
                <a:ea typeface="Meiryo UI" panose="020B0604030504040204" pitchFamily="50" charset="-128"/>
              </a:rPr>
              <a:t>2</a:t>
            </a:fld>
            <a:endParaRPr lang="ja-JP"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5233992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p:txBody>
          <a:bodyPr rtlCol="0"/>
          <a:lstStyle>
            <a:defPPr>
              <a:defRPr lang="ja-JP"/>
            </a:defPPr>
          </a:lstStyle>
          <a:p>
            <a:pPr rtl="0"/>
            <a:fld id="{6937E2AA-278D-0B48-A5DE-00B1FC5BDAF9}" type="slidenum">
              <a:rPr lang="ja-JP" noProof="0" smtClean="0">
                <a:latin typeface="Meiryo UI" panose="020B0604030504040204" pitchFamily="50" charset="-128"/>
                <a:ea typeface="Meiryo UI" panose="020B0604030504040204" pitchFamily="50" charset="-128"/>
              </a:rPr>
              <a:t>3</a:t>
            </a:fld>
            <a:endParaRPr lang="ja-JP"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2601046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p:txBody>
          <a:bodyPr rtlCol="0"/>
          <a:lstStyle>
            <a:defPPr>
              <a:defRPr lang="ja-JP"/>
            </a:defPPr>
          </a:lstStyle>
          <a:p>
            <a:pPr rtl="0"/>
            <a:fld id="{6937E2AA-278D-0B48-A5DE-00B1FC5BDAF9}" type="slidenum">
              <a:rPr lang="en-US" altLang="ja-JP" smtClean="0">
                <a:latin typeface="Meiryo UI" panose="020B0604030504040204" pitchFamily="50" charset="-128"/>
                <a:ea typeface="Meiryo UI" panose="020B0604030504040204" pitchFamily="50" charset="-128"/>
              </a:rPr>
              <a:t>5</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572272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p:txBody>
          <a:bodyPr rtlCol="0"/>
          <a:lstStyle>
            <a:defPPr>
              <a:defRPr lang="ja-JP"/>
            </a:defPPr>
          </a:lstStyle>
          <a:p>
            <a:pPr rtl="0"/>
            <a:fld id="{6937E2AA-278D-0B48-A5DE-00B1FC5BDAF9}" type="slidenum">
              <a:rPr lang="en-US" altLang="ja-JP" smtClean="0">
                <a:latin typeface="Meiryo UI" panose="020B0604030504040204" pitchFamily="50" charset="-128"/>
                <a:ea typeface="Meiryo UI" panose="020B0604030504040204" pitchFamily="50" charset="-128"/>
              </a:rPr>
              <a:t>6</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610311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822167-0595-E855-3CB2-2044DD9612A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828A499-FD7B-9AFD-7CE0-3C77DEB8DC28}"/>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5289860-6660-C347-C405-BD4F05B8A2D4}"/>
              </a:ext>
            </a:extLst>
          </p:cNvPr>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a:extLst>
              <a:ext uri="{FF2B5EF4-FFF2-40B4-BE49-F238E27FC236}">
                <a16:creationId xmlns:a16="http://schemas.microsoft.com/office/drawing/2014/main" id="{AA16D093-9766-C8F5-9A2B-B3E66BF928AD}"/>
              </a:ext>
            </a:extLst>
          </p:cNvPr>
          <p:cNvSpPr>
            <a:spLocks noGrp="1"/>
          </p:cNvSpPr>
          <p:nvPr>
            <p:ph type="sldNum" sz="quarter" idx="5"/>
          </p:nvPr>
        </p:nvSpPr>
        <p:spPr/>
        <p:txBody>
          <a:bodyPr rtlCol="0"/>
          <a:lstStyle>
            <a:defPPr>
              <a:defRPr lang="ja-JP"/>
            </a:defPPr>
          </a:lstStyle>
          <a:p>
            <a:pPr rtl="0"/>
            <a:fld id="{6937E2AA-278D-0B48-A5DE-00B1FC5BDAF9}" type="slidenum">
              <a:rPr lang="en-US" altLang="ja-JP" smtClean="0">
                <a:latin typeface="Meiryo UI" panose="020B0604030504040204" pitchFamily="50" charset="-128"/>
                <a:ea typeface="Meiryo UI" panose="020B0604030504040204" pitchFamily="50" charset="-128"/>
              </a:rPr>
              <a:t>7</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526658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p:txBody>
          <a:bodyPr rtlCol="0"/>
          <a:lstStyle>
            <a:defPPr>
              <a:defRPr lang="ja-JP"/>
            </a:defPPr>
          </a:lstStyle>
          <a:p>
            <a:pPr rtl="0"/>
            <a:fld id="{6937E2AA-278D-0B48-A5DE-00B1FC5BDAF9}" type="slidenum">
              <a:rPr lang="en-US" altLang="ja-JP" smtClean="0">
                <a:latin typeface="Meiryo UI" panose="020B0604030504040204" pitchFamily="50" charset="-128"/>
                <a:ea typeface="Meiryo UI" panose="020B0604030504040204" pitchFamily="50" charset="-128"/>
              </a:rPr>
              <a:t>8</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2891638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4FD074-6981-D9C1-F53B-F2F9C0675EC7}"/>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CF6C810-3530-2B2F-A733-B4A95DE3A8A3}"/>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4209926E-AB5E-02FC-301D-A7CCFEFE8637}"/>
              </a:ext>
            </a:extLst>
          </p:cNvPr>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a:extLst>
              <a:ext uri="{FF2B5EF4-FFF2-40B4-BE49-F238E27FC236}">
                <a16:creationId xmlns:a16="http://schemas.microsoft.com/office/drawing/2014/main" id="{4DCF4AD5-0BF0-730C-4FD8-8EF07A216858}"/>
              </a:ext>
            </a:extLst>
          </p:cNvPr>
          <p:cNvSpPr>
            <a:spLocks noGrp="1"/>
          </p:cNvSpPr>
          <p:nvPr>
            <p:ph type="sldNum" sz="quarter" idx="5"/>
          </p:nvPr>
        </p:nvSpPr>
        <p:spPr/>
        <p:txBody>
          <a:bodyPr rtlCol="0"/>
          <a:lstStyle>
            <a:defPPr>
              <a:defRPr lang="ja-JP"/>
            </a:defPPr>
          </a:lstStyle>
          <a:p>
            <a:pPr rtl="0"/>
            <a:fld id="{6937E2AA-278D-0B48-A5DE-00B1FC5BDAF9}" type="slidenum">
              <a:rPr lang="en-US" altLang="ja-JP" smtClean="0">
                <a:latin typeface="Meiryo UI" panose="020B0604030504040204" pitchFamily="50" charset="-128"/>
                <a:ea typeface="Meiryo UI" panose="020B0604030504040204" pitchFamily="50" charset="-128"/>
              </a:rPr>
              <a:t>9</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220480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rtlCol="0"/>
          <a:lstStyle>
            <a:defPPr>
              <a:defRPr lang="ja-JP"/>
            </a:defPPr>
          </a:lstStyle>
          <a:p>
            <a:pPr rtl="0"/>
            <a:endParaRPr lang="ja-JP" dirty="0">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5"/>
          </p:nvPr>
        </p:nvSpPr>
        <p:spPr/>
        <p:txBody>
          <a:bodyPr rtlCol="0"/>
          <a:lstStyle>
            <a:defPPr>
              <a:defRPr lang="ja-JP"/>
            </a:defPPr>
          </a:lstStyle>
          <a:p>
            <a:pPr rtl="0"/>
            <a:fld id="{6937E2AA-278D-0B48-A5DE-00B1FC5BDAF9}" type="slidenum">
              <a:rPr lang="en-US" altLang="ja-JP" smtClean="0">
                <a:latin typeface="Meiryo UI" panose="020B0604030504040204" pitchFamily="50" charset="-128"/>
                <a:ea typeface="Meiryo UI" panose="020B0604030504040204" pitchFamily="50" charset="-128"/>
              </a:rPr>
              <a:t>10</a:t>
            </a:fld>
            <a:endParaRPr 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0069323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のみ">
    <p:spTree>
      <p:nvGrpSpPr>
        <p:cNvPr id="1" name=""/>
        <p:cNvGrpSpPr/>
        <p:nvPr/>
      </p:nvGrpSpPr>
      <p:grpSpPr>
        <a:xfrm>
          <a:off x="0" y="0"/>
          <a:ext cx="0" cy="0"/>
          <a:chOff x="0" y="0"/>
          <a:chExt cx="0" cy="0"/>
        </a:xfrm>
      </p:grpSpPr>
      <p:pic>
        <p:nvPicPr>
          <p:cNvPr id="2" name="図プレースホルダー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長方形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6" name="タイトル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rtlCol="0" anchor="ctr" anchorCtr="0">
            <a:noAutofit/>
          </a:bodyPr>
          <a:lstStyle>
            <a:lvl1pPr algn="ctr">
              <a:defRPr lang="ja-JP" sz="44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コンテンツ + 表">
    <p:spTree>
      <p:nvGrpSpPr>
        <p:cNvPr id="1" name=""/>
        <p:cNvGrpSpPr/>
        <p:nvPr/>
      </p:nvGrpSpPr>
      <p:grpSpPr>
        <a:xfrm>
          <a:off x="0" y="0"/>
          <a:ext cx="0" cy="0"/>
          <a:chOff x="0" y="0"/>
          <a:chExt cx="0" cy="0"/>
        </a:xfrm>
      </p:grpSpPr>
      <p:pic>
        <p:nvPicPr>
          <p:cNvPr id="4" name="図プレースホルダー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タイトル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rtlCol="0" anchor="ctr" anchorCtr="0">
            <a:noAutofit/>
          </a:bodyPr>
          <a:lstStyle>
            <a:lvl1pPr>
              <a:defRPr lang="ja-JP" sz="3600"/>
            </a:lvl1pPr>
          </a:lstStyle>
          <a:p>
            <a:pPr rtl="0"/>
            <a:r>
              <a:rPr lang="ja-JP" altLang="en-US" noProof="0" dirty="0"/>
              <a:t>クリックしてタイトルを追加</a:t>
            </a:r>
          </a:p>
        </p:txBody>
      </p:sp>
      <p:sp>
        <p:nvSpPr>
          <p:cNvPr id="3" name="コンテンツ プレースホルダー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rtlCol="0">
            <a:normAutofit/>
          </a:bodyPr>
          <a:lstStyle>
            <a:lvl1pPr marL="0" indent="0">
              <a:spcBef>
                <a:spcPts val="1000"/>
              </a:spcBef>
              <a:spcAft>
                <a:spcPts val="1000"/>
              </a:spcAft>
              <a:buNone/>
              <a:defRPr lang="ja-JP" sz="1800"/>
            </a:lvl1pPr>
            <a:lvl2pPr marL="228600" indent="0">
              <a:spcBef>
                <a:spcPts val="1000"/>
              </a:spcBef>
              <a:spcAft>
                <a:spcPts val="1000"/>
              </a:spcAft>
              <a:buNone/>
              <a:defRPr lang="ja-JP" sz="1800"/>
            </a:lvl2pPr>
            <a:lvl3pPr marL="685800" indent="0">
              <a:spcBef>
                <a:spcPts val="1000"/>
              </a:spcBef>
              <a:spcAft>
                <a:spcPts val="1000"/>
              </a:spcAft>
              <a:buNone/>
              <a:defRPr lang="ja-JP" sz="1800"/>
            </a:lvl3pPr>
            <a:lvl4pPr marL="1143000" indent="0">
              <a:spcBef>
                <a:spcPts val="1000"/>
              </a:spcBef>
              <a:spcAft>
                <a:spcPts val="1000"/>
              </a:spcAft>
              <a:buNone/>
              <a:defRPr lang="ja-JP" sz="1800"/>
            </a:lvl4pPr>
            <a:lvl5pPr marL="1600200" indent="0">
              <a:spcBef>
                <a:spcPts val="1000"/>
              </a:spcBef>
              <a:spcAft>
                <a:spcPts val="1000"/>
              </a:spcAft>
              <a:buNone/>
              <a:defRPr lang="ja-JP" sz="1800"/>
            </a:lvl5pPr>
          </a:lstStyle>
          <a:p>
            <a:pPr lvl="0" rtl="0"/>
            <a:r>
              <a:rPr lang="ja-JP" altLang="en-US" noProof="0" dirty="0"/>
              <a:t>クリックしてコンテンツを追加</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8" name="表プレースホルダー 7">
            <a:extLst>
              <a:ext uri="{FF2B5EF4-FFF2-40B4-BE49-F238E27FC236}">
                <a16:creationId xmlns:a16="http://schemas.microsoft.com/office/drawing/2014/main" id="{423FEB60-8FB5-7F10-EDD7-8AB4B3139EF6}"/>
              </a:ext>
            </a:extLst>
          </p:cNvPr>
          <p:cNvSpPr>
            <a:spLocks noGrp="1"/>
          </p:cNvSpPr>
          <p:nvPr>
            <p:ph type="tbl" sz="quarter" idx="13" hasCustomPrompt="1"/>
          </p:nvPr>
        </p:nvSpPr>
        <p:spPr>
          <a:xfrm>
            <a:off x="4502552" y="1779325"/>
            <a:ext cx="6724891" cy="4297680"/>
          </a:xfrm>
        </p:spPr>
        <p:txBody>
          <a:bodyPr rtlCol="0"/>
          <a:lstStyle>
            <a:defPPr>
              <a:defRPr lang="ja-JP"/>
            </a:defPPr>
          </a:lstStyle>
          <a:p>
            <a:pPr rtl="0"/>
            <a:r>
              <a:rPr lang="ja-JP" altLang="en-US" noProof="0" dirty="0"/>
              <a:t>アイコンをクリックして表を追加</a:t>
            </a:r>
          </a:p>
        </p:txBody>
      </p:sp>
      <p:sp>
        <p:nvSpPr>
          <p:cNvPr id="5" name="日付プレースホルダー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defPPr>
              <a:defRPr lang="ja-JP"/>
            </a:defPPr>
          </a:lstStyle>
          <a:p>
            <a:pPr rtl="0"/>
            <a:fld id="{1366E70F-A084-49A4-947E-953A861EE496}" type="datetime1">
              <a:rPr lang="ja-JP" altLang="en-US" noProof="0" smtClean="0"/>
              <a:t>2024/12/26</a:t>
            </a:fld>
            <a:endParaRPr lang="ja-JP" altLang="en-US" noProof="0" dirty="0"/>
          </a:p>
        </p:txBody>
      </p:sp>
      <p:sp>
        <p:nvSpPr>
          <p:cNvPr id="6" name="フッター プレースホルダー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defPPr>
              <a:defRPr lang="ja-JP"/>
            </a:defPPr>
          </a:lstStyle>
          <a:p>
            <a:pPr rtl="0"/>
            <a:endParaRPr lang="ja-JP" altLang="en-US" noProof="0" dirty="0"/>
          </a:p>
        </p:txBody>
      </p:sp>
      <p:sp>
        <p:nvSpPr>
          <p:cNvPr id="7" name="スライド番号プレースホルダー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defPPr>
              <a:defRPr lang="ja-JP"/>
            </a:defPPr>
          </a:lstStyle>
          <a:p>
            <a:pPr rtl="0"/>
            <a:fld id="{CBD12358-51D2-46B3-9BDE-DF29528B9454}" type="slidenum">
              <a:rPr lang="en-US" altLang="ja-JP" noProof="0" smtClean="0"/>
              <a:t>‹#›</a:t>
            </a:fld>
            <a:endParaRPr lang="ja-JP" altLang="en-US" noProof="0"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2 段組 3">
    <p:spTree>
      <p:nvGrpSpPr>
        <p:cNvPr id="1" name=""/>
        <p:cNvGrpSpPr/>
        <p:nvPr/>
      </p:nvGrpSpPr>
      <p:grpSpPr>
        <a:xfrm>
          <a:off x="0" y="0"/>
          <a:ext cx="0" cy="0"/>
          <a:chOff x="0" y="0"/>
          <a:chExt cx="0" cy="0"/>
        </a:xfrm>
      </p:grpSpPr>
      <p:pic>
        <p:nvPicPr>
          <p:cNvPr id="8" name="図プレースホルダー 17">
            <a:extLst>
              <a:ext uri="{FF2B5EF4-FFF2-40B4-BE49-F238E27FC236}">
                <a16:creationId xmlns:a16="http://schemas.microsoft.com/office/drawing/2014/main" id="{32B61A96-5F36-8895-B920-FC12FD76DC53}"/>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9" name="長方形 8">
            <a:extLst>
              <a:ext uri="{FF2B5EF4-FFF2-40B4-BE49-F238E27FC236}">
                <a16:creationId xmlns:a16="http://schemas.microsoft.com/office/drawing/2014/main" id="{8774BC39-6D56-474E-28BE-99260516AB0C}"/>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0C40C44A-93E6-6C58-5E88-AFDC594EC27A}"/>
              </a:ext>
            </a:extLst>
          </p:cNvPr>
          <p:cNvSpPr>
            <a:spLocks noGrp="1"/>
          </p:cNvSpPr>
          <p:nvPr>
            <p:ph type="title" hasCustomPrompt="1"/>
          </p:nvPr>
        </p:nvSpPr>
        <p:spPr>
          <a:xfrm>
            <a:off x="1073070" y="914400"/>
            <a:ext cx="10045861" cy="1146680"/>
          </a:xfrm>
        </p:spPr>
        <p:txBody>
          <a:bodyPr rtlCol="0" anchor="b" anchorCtr="0">
            <a:noAutofit/>
          </a:bodyPr>
          <a:lstStyle>
            <a:lvl1pPr algn="ctr">
              <a:defRPr lang="ja-JP" sz="36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3" name="コンテンツ プレースホルダー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23687" y="2288614"/>
            <a:ext cx="5382228" cy="3475578"/>
          </a:xfrm>
        </p:spPr>
        <p:txBody>
          <a:bodyPr rtlCol="0">
            <a:normAutofit/>
          </a:bodyPr>
          <a:lstStyle>
            <a:lvl1pPr marL="0" indent="0">
              <a:spcBef>
                <a:spcPts val="1000"/>
              </a:spcBef>
              <a:spcAft>
                <a:spcPts val="0"/>
              </a:spcAft>
              <a:buNone/>
              <a:defRPr lang="ja-JP" sz="1800">
                <a:latin typeface="Meiryo UI" panose="020B0604030504040204" pitchFamily="50" charset="-128"/>
                <a:ea typeface="Meiryo UI" panose="020B0604030504040204" pitchFamily="50" charset="-128"/>
              </a:defRPr>
            </a:lvl1pPr>
            <a:lvl2pPr marL="685800">
              <a:spcBef>
                <a:spcPts val="600"/>
              </a:spcBef>
              <a:spcAft>
                <a:spcPts val="600"/>
              </a:spcAft>
              <a:defRPr lang="ja-JP" sz="1800">
                <a:latin typeface="Meiryo UI" panose="020B0604030504040204" pitchFamily="50" charset="-128"/>
                <a:ea typeface="Meiryo UI" panose="020B0604030504040204" pitchFamily="50" charset="-128"/>
              </a:defRPr>
            </a:lvl2pPr>
            <a:lvl3pPr marL="1143000">
              <a:spcBef>
                <a:spcPts val="600"/>
              </a:spcBef>
              <a:spcAft>
                <a:spcPts val="600"/>
              </a:spcAft>
              <a:defRPr lang="ja-JP" sz="1800">
                <a:latin typeface="Meiryo UI" panose="020B0604030504040204" pitchFamily="50" charset="-128"/>
                <a:ea typeface="Meiryo UI" panose="020B0604030504040204" pitchFamily="50" charset="-128"/>
              </a:defRPr>
            </a:lvl3pPr>
            <a:lvl4pPr marL="1600200">
              <a:spcBef>
                <a:spcPts val="600"/>
              </a:spcBef>
              <a:spcAft>
                <a:spcPts val="600"/>
              </a:spcAft>
              <a:defRPr lang="ja-JP" sz="1800">
                <a:latin typeface="Meiryo UI" panose="020B0604030504040204" pitchFamily="50" charset="-128"/>
                <a:ea typeface="Meiryo UI" panose="020B0604030504040204" pitchFamily="50" charset="-128"/>
              </a:defRPr>
            </a:lvl4pPr>
            <a:lvl5pPr marL="2057400">
              <a:spcBef>
                <a:spcPts val="600"/>
              </a:spcBef>
              <a:spcAft>
                <a:spcPts val="600"/>
              </a:spcAft>
              <a:defRPr lang="ja-JP" sz="1800">
                <a:latin typeface="Meiryo UI" panose="020B0604030504040204" pitchFamily="50" charset="-128"/>
                <a:ea typeface="Meiryo UI" panose="020B0604030504040204" pitchFamily="50" charset="-128"/>
              </a:defRPr>
            </a:lvl5pPr>
          </a:lstStyle>
          <a:p>
            <a:pPr lvl="0" rtl="0"/>
            <a:r>
              <a:rPr lang="ja-JP" altLang="en-US" noProof="0" dirty="0"/>
              <a:t>クリックしてコンテンツを追加</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4" name="コンテンツ プレースホルダー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451790" y="2288614"/>
            <a:ext cx="3108960" cy="3475578"/>
          </a:xfrm>
        </p:spPr>
        <p:txBody>
          <a:bodyPr tIns="91440" rtlCol="0">
            <a:normAutofit/>
          </a:bodyPr>
          <a:lstStyle>
            <a:lvl1pPr marL="0" indent="0">
              <a:lnSpc>
                <a:spcPct val="150000"/>
              </a:lnSpc>
              <a:spcBef>
                <a:spcPts val="1000"/>
              </a:spcBef>
              <a:spcAft>
                <a:spcPts val="600"/>
              </a:spcAft>
              <a:buNone/>
              <a:defRPr lang="ja-JP" sz="1800">
                <a:latin typeface="Meiryo UI" panose="020B0604030504040204" pitchFamily="50" charset="-128"/>
                <a:ea typeface="Meiryo UI" panose="020B0604030504040204" pitchFamily="50" charset="-128"/>
              </a:defRPr>
            </a:lvl1pPr>
            <a:lvl2pPr marL="228600" indent="0">
              <a:lnSpc>
                <a:spcPct val="100000"/>
              </a:lnSpc>
              <a:spcBef>
                <a:spcPts val="1000"/>
              </a:spcBef>
              <a:spcAft>
                <a:spcPts val="600"/>
              </a:spcAft>
              <a:buNone/>
              <a:defRPr lang="ja-JP" sz="1800">
                <a:latin typeface="Meiryo UI" panose="020B0604030504040204" pitchFamily="50" charset="-128"/>
                <a:ea typeface="Meiryo UI" panose="020B0604030504040204" pitchFamily="50" charset="-128"/>
              </a:defRPr>
            </a:lvl2pPr>
            <a:lvl3pPr marL="685800" indent="0">
              <a:lnSpc>
                <a:spcPct val="100000"/>
              </a:lnSpc>
              <a:spcBef>
                <a:spcPts val="1000"/>
              </a:spcBef>
              <a:spcAft>
                <a:spcPts val="600"/>
              </a:spcAft>
              <a:buNone/>
              <a:defRPr lang="ja-JP" sz="1800">
                <a:latin typeface="Meiryo UI" panose="020B0604030504040204" pitchFamily="50" charset="-128"/>
                <a:ea typeface="Meiryo UI" panose="020B0604030504040204" pitchFamily="50" charset="-128"/>
              </a:defRPr>
            </a:lvl3pPr>
            <a:lvl4pPr marL="1143000" indent="0">
              <a:lnSpc>
                <a:spcPct val="100000"/>
              </a:lnSpc>
              <a:spcBef>
                <a:spcPts val="1000"/>
              </a:spcBef>
              <a:spcAft>
                <a:spcPts val="600"/>
              </a:spcAft>
              <a:buNone/>
              <a:defRPr lang="ja-JP" sz="1800">
                <a:latin typeface="Meiryo UI" panose="020B0604030504040204" pitchFamily="50" charset="-128"/>
                <a:ea typeface="Meiryo UI" panose="020B0604030504040204" pitchFamily="50" charset="-128"/>
              </a:defRPr>
            </a:lvl4pPr>
            <a:lvl5pPr marL="1600200" indent="0">
              <a:lnSpc>
                <a:spcPct val="100000"/>
              </a:lnSpc>
              <a:spcBef>
                <a:spcPts val="1000"/>
              </a:spcBef>
              <a:spcAft>
                <a:spcPts val="600"/>
              </a:spcAft>
              <a:buNone/>
              <a:defRPr lang="ja-JP" sz="1800">
                <a:latin typeface="Meiryo UI" panose="020B0604030504040204" pitchFamily="50" charset="-128"/>
                <a:ea typeface="Meiryo UI" panose="020B0604030504040204" pitchFamily="50" charset="-128"/>
              </a:defRPr>
            </a:lvl5pPr>
          </a:lstStyle>
          <a:p>
            <a:pPr lvl="0" rtl="0"/>
            <a:r>
              <a:rPr lang="ja-JP" altLang="en-US" noProof="0" dirty="0"/>
              <a:t>クリックしてコンテンツを追加</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5" name="日付プレースホルダー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1A6B555-7FFD-477F-81F7-FC44F316426C}" type="datetime1">
              <a:rPr lang="ja-JP" altLang="en-US" noProof="0" smtClean="0"/>
              <a:t>2024/12/26</a:t>
            </a:fld>
            <a:endParaRPr lang="ja-JP" altLang="en-US" noProof="0" dirty="0"/>
          </a:p>
        </p:txBody>
      </p:sp>
      <p:sp>
        <p:nvSpPr>
          <p:cNvPr id="6" name="フッター プレースホルダー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7" name="スライド番号プレースホルダー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表">
    <p:spTree>
      <p:nvGrpSpPr>
        <p:cNvPr id="1" name=""/>
        <p:cNvGrpSpPr/>
        <p:nvPr/>
      </p:nvGrpSpPr>
      <p:grpSpPr>
        <a:xfrm>
          <a:off x="0" y="0"/>
          <a:ext cx="0" cy="0"/>
          <a:chOff x="0" y="0"/>
          <a:chExt cx="0" cy="0"/>
        </a:xfrm>
      </p:grpSpPr>
      <p:pic>
        <p:nvPicPr>
          <p:cNvPr id="3" name="図プレースホルダー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タイトル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rtlCol="0" anchor="b" anchorCtr="0">
            <a:noAutofit/>
          </a:bodyPr>
          <a:lstStyle>
            <a:lvl1pPr>
              <a:defRPr lang="ja-JP" sz="36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8" name="表プレースホルダー 7">
            <a:extLst>
              <a:ext uri="{FF2B5EF4-FFF2-40B4-BE49-F238E27FC236}">
                <a16:creationId xmlns:a16="http://schemas.microsoft.com/office/drawing/2014/main" id="{0CEAFE70-86D3-8690-31CA-F9A1FBA494D0}"/>
              </a:ext>
            </a:extLst>
          </p:cNvPr>
          <p:cNvSpPr>
            <a:spLocks noGrp="1"/>
          </p:cNvSpPr>
          <p:nvPr>
            <p:ph type="tbl" sz="quarter" idx="13" hasCustomPrompt="1"/>
          </p:nvPr>
        </p:nvSpPr>
        <p:spPr>
          <a:xfrm>
            <a:off x="914400" y="1779325"/>
            <a:ext cx="10361676" cy="4297680"/>
          </a:xfrm>
        </p:spPr>
        <p:txBody>
          <a:bodyPr rtlCol="0"/>
          <a:lstStyle>
            <a:lvl1pPr>
              <a:defRPr lang="ja-JP">
                <a:latin typeface="Meiryo UI" panose="020B0604030504040204" pitchFamily="50" charset="-128"/>
                <a:ea typeface="Meiryo UI" panose="020B0604030504040204" pitchFamily="50" charset="-128"/>
              </a:defRPr>
            </a:lvl1pPr>
          </a:lstStyle>
          <a:p>
            <a:pPr rtl="0"/>
            <a:r>
              <a:rPr lang="ja-JP" altLang="en-US" noProof="0" dirty="0"/>
              <a:t>アイコンをクリックして表を追加</a:t>
            </a:r>
          </a:p>
        </p:txBody>
      </p:sp>
      <p:sp>
        <p:nvSpPr>
          <p:cNvPr id="4" name="日付プレースホルダー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AF29132E-16A4-4832-91AF-A281A42041B9}" type="datetime1">
              <a:rPr lang="ja-JP" altLang="en-US" noProof="0" smtClean="0"/>
              <a:t>2024/12/26</a:t>
            </a:fld>
            <a:endParaRPr lang="ja-JP" altLang="en-US" noProof="0" dirty="0"/>
          </a:p>
        </p:txBody>
      </p:sp>
      <p:sp>
        <p:nvSpPr>
          <p:cNvPr id="5" name="フッター プレースホルダー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コンテンツ 3">
    <p:spTree>
      <p:nvGrpSpPr>
        <p:cNvPr id="1" name=""/>
        <p:cNvGrpSpPr/>
        <p:nvPr/>
      </p:nvGrpSpPr>
      <p:grpSpPr>
        <a:xfrm>
          <a:off x="0" y="0"/>
          <a:ext cx="0" cy="0"/>
          <a:chOff x="0" y="0"/>
          <a:chExt cx="0" cy="0"/>
        </a:xfrm>
      </p:grpSpPr>
      <p:pic>
        <p:nvPicPr>
          <p:cNvPr id="7" name="図プレースホルダー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長方形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rtlCol="0" anchor="b">
            <a:noAutofit/>
          </a:bodyPr>
          <a:lstStyle>
            <a:lvl1pPr algn="ctr">
              <a:defRPr lang="ja-JP">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10" name="テキスト プレースホルダー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rtlCol="0">
            <a:normAutofit/>
          </a:bodyPr>
          <a:lstStyle>
            <a:lvl1pPr marL="0" indent="0" algn="ctr">
              <a:buNone/>
              <a:defRPr lang="ja-JP" sz="1800">
                <a:latin typeface="Meiryo UI" panose="020B0604030504040204" pitchFamily="50" charset="-128"/>
                <a:ea typeface="Meiryo UI" panose="020B0604030504040204" pitchFamily="50" charset="-128"/>
              </a:defRPr>
            </a:lvl1pPr>
            <a:lvl2pPr marL="457200" indent="0" algn="ctr">
              <a:buNone/>
              <a:defRPr lang="ja-JP"/>
            </a:lvl2pPr>
            <a:lvl3pPr marL="914400" indent="0" algn="ctr">
              <a:buNone/>
              <a:defRPr lang="ja-JP"/>
            </a:lvl3pPr>
            <a:lvl4pPr marL="1371600" indent="0" algn="ctr">
              <a:buNone/>
              <a:defRPr lang="ja-JP"/>
            </a:lvl4pPr>
            <a:lvl5pPr marL="1828800" indent="0" algn="ctr">
              <a:buNone/>
              <a:defRPr lang="ja-JP"/>
            </a:lvl5pPr>
          </a:lstStyle>
          <a:p>
            <a:pPr lvl="0" rtl="0"/>
            <a:r>
              <a:rPr lang="ja-JP" altLang="en-US" noProof="0" dirty="0"/>
              <a:t>クリックしてテキストを追加</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コンテンツ 2">
    <p:spTree>
      <p:nvGrpSpPr>
        <p:cNvPr id="1" name=""/>
        <p:cNvGrpSpPr/>
        <p:nvPr/>
      </p:nvGrpSpPr>
      <p:grpSpPr>
        <a:xfrm>
          <a:off x="0" y="0"/>
          <a:ext cx="0" cy="0"/>
          <a:chOff x="0" y="0"/>
          <a:chExt cx="0" cy="0"/>
        </a:xfrm>
      </p:grpSpPr>
      <p:pic>
        <p:nvPicPr>
          <p:cNvPr id="7" name="図プレースホルダー 38">
            <a:extLst>
              <a:ext uri="{FF2B5EF4-FFF2-40B4-BE49-F238E27FC236}">
                <a16:creationId xmlns:a16="http://schemas.microsoft.com/office/drawing/2014/main" id="{31550E6E-10D6-E75A-F6B1-8800DAC2CBFB}"/>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タイトル 1">
            <a:extLst>
              <a:ext uri="{FF2B5EF4-FFF2-40B4-BE49-F238E27FC236}">
                <a16:creationId xmlns:a16="http://schemas.microsoft.com/office/drawing/2014/main" id="{F657BD59-35CC-9BB3-8621-6FA3356F81AA}"/>
              </a:ext>
            </a:extLst>
          </p:cNvPr>
          <p:cNvSpPr>
            <a:spLocks noGrp="1"/>
          </p:cNvSpPr>
          <p:nvPr>
            <p:ph type="title" hasCustomPrompt="1"/>
          </p:nvPr>
        </p:nvSpPr>
        <p:spPr>
          <a:xfrm>
            <a:off x="1373038" y="1457865"/>
            <a:ext cx="3200400" cy="4580626"/>
          </a:xfrm>
        </p:spPr>
        <p:txBody>
          <a:bodyPr rtlCol="0" anchor="t">
            <a:noAutofit/>
          </a:bodyPr>
          <a:lstStyle>
            <a:lvl1pPr algn="ctr">
              <a:defRPr lang="ja-JP" sz="36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3" name="コンテンツ プレースホルダー 2">
            <a:extLst>
              <a:ext uri="{FF2B5EF4-FFF2-40B4-BE49-F238E27FC236}">
                <a16:creationId xmlns:a16="http://schemas.microsoft.com/office/drawing/2014/main" id="{A772710C-A212-1B12-06CD-FA2A14F89D68}"/>
              </a:ext>
            </a:extLst>
          </p:cNvPr>
          <p:cNvSpPr>
            <a:spLocks noGrp="1"/>
          </p:cNvSpPr>
          <p:nvPr>
            <p:ph idx="1" hasCustomPrompt="1"/>
          </p:nvPr>
        </p:nvSpPr>
        <p:spPr>
          <a:xfrm>
            <a:off x="4796287" y="1457864"/>
            <a:ext cx="4986068" cy="4580627"/>
          </a:xfrm>
        </p:spPr>
        <p:txBody>
          <a:bodyPr tIns="45720" rtlCol="0" anchor="t" anchorCtr="0">
            <a:normAutofit/>
          </a:bodyPr>
          <a:lstStyle>
            <a:lvl1pPr marL="0" indent="0">
              <a:lnSpc>
                <a:spcPct val="150000"/>
              </a:lnSpc>
              <a:spcBef>
                <a:spcPts val="1000"/>
              </a:spcBef>
              <a:spcAft>
                <a:spcPts val="1200"/>
              </a:spcAft>
              <a:buNone/>
              <a:defRPr lang="ja-JP" sz="2400">
                <a:latin typeface="Meiryo UI" panose="020B0604030504040204" pitchFamily="50" charset="-128"/>
                <a:ea typeface="Meiryo UI" panose="020B0604030504040204" pitchFamily="50" charset="-128"/>
              </a:defRPr>
            </a:lvl1pPr>
            <a:lvl2pPr>
              <a:lnSpc>
                <a:spcPct val="150000"/>
              </a:lnSpc>
              <a:spcBef>
                <a:spcPts val="1000"/>
              </a:spcBef>
              <a:spcAft>
                <a:spcPts val="1200"/>
              </a:spcAft>
              <a:defRPr lang="ja-JP" sz="2000">
                <a:latin typeface="Meiryo UI" panose="020B0604030504040204" pitchFamily="50" charset="-128"/>
                <a:ea typeface="Meiryo UI" panose="020B0604030504040204" pitchFamily="50" charset="-128"/>
              </a:defRPr>
            </a:lvl2pPr>
            <a:lvl3pPr>
              <a:lnSpc>
                <a:spcPct val="150000"/>
              </a:lnSpc>
              <a:spcBef>
                <a:spcPts val="1000"/>
              </a:spcBef>
              <a:spcAft>
                <a:spcPts val="1200"/>
              </a:spcAft>
              <a:defRPr lang="ja-JP" sz="1800">
                <a:latin typeface="Meiryo UI" panose="020B0604030504040204" pitchFamily="50" charset="-128"/>
                <a:ea typeface="Meiryo UI" panose="020B0604030504040204" pitchFamily="50" charset="-128"/>
              </a:defRPr>
            </a:lvl3pPr>
            <a:lvl4pPr>
              <a:lnSpc>
                <a:spcPct val="150000"/>
              </a:lnSpc>
              <a:spcBef>
                <a:spcPts val="1000"/>
              </a:spcBef>
              <a:spcAft>
                <a:spcPts val="1200"/>
              </a:spcAft>
              <a:defRPr lang="ja-JP" sz="1600">
                <a:latin typeface="Meiryo UI" panose="020B0604030504040204" pitchFamily="50" charset="-128"/>
                <a:ea typeface="Meiryo UI" panose="020B0604030504040204" pitchFamily="50" charset="-128"/>
              </a:defRPr>
            </a:lvl4pPr>
            <a:lvl5pPr>
              <a:lnSpc>
                <a:spcPct val="150000"/>
              </a:lnSpc>
              <a:spcBef>
                <a:spcPts val="1000"/>
              </a:spcBef>
              <a:spcAft>
                <a:spcPts val="1200"/>
              </a:spcAft>
              <a:defRPr lang="ja-JP" sz="1600">
                <a:latin typeface="Meiryo UI" panose="020B0604030504040204" pitchFamily="50" charset="-128"/>
                <a:ea typeface="Meiryo UI" panose="020B0604030504040204" pitchFamily="50" charset="-128"/>
              </a:defRPr>
            </a:lvl5pPr>
          </a:lstStyle>
          <a:p>
            <a:pPr lvl="0" rtl="0"/>
            <a:r>
              <a:rPr lang="ja-JP" altLang="en-US" noProof="0" dirty="0"/>
              <a:t>クリックしてコンテンツを追加</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4" name="日付プレースホルダー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1279984D-75BE-42DC-A690-89EB5F6B0EE7}" type="datetime1">
              <a:rPr lang="ja-JP" altLang="en-US" noProof="0" smtClean="0"/>
              <a:t>2024/12/26</a:t>
            </a:fld>
            <a:endParaRPr lang="ja-JP" altLang="en-US" noProof="0" dirty="0"/>
          </a:p>
        </p:txBody>
      </p:sp>
      <p:sp>
        <p:nvSpPr>
          <p:cNvPr id="5" name="フッター プレースホルダー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タイトル + 画像">
    <p:spTree>
      <p:nvGrpSpPr>
        <p:cNvPr id="1" name=""/>
        <p:cNvGrpSpPr/>
        <p:nvPr/>
      </p:nvGrpSpPr>
      <p:grpSpPr>
        <a:xfrm>
          <a:off x="0" y="0"/>
          <a:ext cx="0" cy="0"/>
          <a:chOff x="0" y="0"/>
          <a:chExt cx="0" cy="0"/>
        </a:xfrm>
      </p:grpSpPr>
      <p:pic>
        <p:nvPicPr>
          <p:cNvPr id="7" name="図プレースホルダー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タイトル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rtlCol="0" anchor="ctr">
            <a:noAutofit/>
          </a:bodyPr>
          <a:lstStyle>
            <a:lvl1pPr algn="ctr">
              <a:defRPr lang="ja-JP" sz="44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8" name="図プレースホルダー 7">
            <a:extLst>
              <a:ext uri="{FF2B5EF4-FFF2-40B4-BE49-F238E27FC236}">
                <a16:creationId xmlns:a16="http://schemas.microsoft.com/office/drawing/2014/main" id="{E592AF4F-2F83-7005-B3AC-6FCC7FB19140}"/>
              </a:ext>
            </a:extLst>
          </p:cNvPr>
          <p:cNvSpPr>
            <a:spLocks noGrp="1"/>
          </p:cNvSpPr>
          <p:nvPr>
            <p:ph type="pic" sz="quarter" idx="13" hasCustomPrompt="1"/>
          </p:nvPr>
        </p:nvSpPr>
        <p:spPr>
          <a:xfrm>
            <a:off x="6084424" y="787077"/>
            <a:ext cx="5166167" cy="5289631"/>
          </a:xfrm>
          <a:solidFill>
            <a:schemeClr val="bg1">
              <a:alpha val="95000"/>
            </a:schemeClr>
          </a:solidFill>
        </p:spPr>
        <p:txBody>
          <a:bodyPr rtlCol="0">
            <a:noAutofit/>
          </a:bodyPr>
          <a:lstStyle>
            <a:lvl1pPr marL="342900" indent="-342900" algn="ctr">
              <a:buFont typeface="Arial" panose="020B0604020202020204" pitchFamily="34" charset="0"/>
              <a:buChar char="•"/>
              <a:defRPr lang="ja-JP" sz="2000">
                <a:latin typeface="Meiryo UI" panose="020B0604030504040204" pitchFamily="50" charset="-128"/>
                <a:ea typeface="Meiryo UI" panose="020B0604030504040204" pitchFamily="50" charset="-128"/>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lang="ja-JP"/>
            </a:pPr>
            <a:r>
              <a:rPr lang="ja-JP" altLang="en-US" noProof="0" dirty="0"/>
              <a:t>アイコンをクリックして画像を追加</a:t>
            </a:r>
          </a:p>
          <a:p>
            <a:pPr rtl="0"/>
            <a:endParaRPr lang="ja-JP" altLang="en-US" noProof="0" dirty="0"/>
          </a:p>
        </p:txBody>
      </p:sp>
      <p:sp>
        <p:nvSpPr>
          <p:cNvPr id="4" name="日付プレースホルダー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03D48378-729E-420C-87BB-BB542F28D82A}" type="datetime1">
              <a:rPr lang="ja-JP" altLang="en-US" noProof="0" smtClean="0"/>
              <a:t>2024/12/26</a:t>
            </a:fld>
            <a:endParaRPr lang="ja-JP" altLang="en-US" noProof="0" dirty="0"/>
          </a:p>
        </p:txBody>
      </p:sp>
      <p:sp>
        <p:nvSpPr>
          <p:cNvPr id="5" name="フッター プレースホルダー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タイトル + サブタイトル + 画像">
    <p:spTree>
      <p:nvGrpSpPr>
        <p:cNvPr id="1" name=""/>
        <p:cNvGrpSpPr/>
        <p:nvPr/>
      </p:nvGrpSpPr>
      <p:grpSpPr>
        <a:xfrm>
          <a:off x="0" y="0"/>
          <a:ext cx="0" cy="0"/>
          <a:chOff x="0" y="0"/>
          <a:chExt cx="0" cy="0"/>
        </a:xfrm>
      </p:grpSpPr>
      <p:pic>
        <p:nvPicPr>
          <p:cNvPr id="8" name="図プレースホルダー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長方形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rtlCol="0" anchor="b">
            <a:noAutofit/>
          </a:bodyPr>
          <a:lstStyle>
            <a:lvl1pPr algn="l">
              <a:defRPr lang="ja-JP" sz="36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3" name="サブタイトル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rtlCol="0">
            <a:noAutofit/>
          </a:bodyPr>
          <a:lstStyle>
            <a:lvl1pPr marL="0" indent="0" algn="l">
              <a:buNone/>
              <a:defRPr lang="ja-JP" sz="2800">
                <a:latin typeface="Meiryo UI" panose="020B0604030504040204" pitchFamily="50" charset="-128"/>
                <a:ea typeface="Meiryo UI" panose="020B0604030504040204" pitchFamily="50" charset="-128"/>
              </a:defRPr>
            </a:lvl1pPr>
            <a:lvl2pPr marL="457200" indent="0" algn="ctr">
              <a:buNone/>
              <a:defRPr lang="ja-JP" sz="2000"/>
            </a:lvl2pPr>
            <a:lvl3pPr marL="914400" indent="0" algn="ctr">
              <a:buNone/>
              <a:defRPr lang="ja-JP" sz="1800"/>
            </a:lvl3pPr>
            <a:lvl4pPr marL="1371600" indent="0" algn="ctr">
              <a:buNone/>
              <a:defRPr lang="ja-JP" sz="1600"/>
            </a:lvl4pPr>
            <a:lvl5pPr marL="1828800" indent="0" algn="ctr">
              <a:buNone/>
              <a:defRPr lang="ja-JP" sz="1600"/>
            </a:lvl5pPr>
            <a:lvl6pPr marL="2286000" indent="0" algn="ctr">
              <a:buNone/>
              <a:defRPr lang="ja-JP" sz="1600"/>
            </a:lvl6pPr>
            <a:lvl7pPr marL="2743200" indent="0" algn="ctr">
              <a:buNone/>
              <a:defRPr lang="ja-JP" sz="1600"/>
            </a:lvl7pPr>
            <a:lvl8pPr marL="3200400" indent="0" algn="ctr">
              <a:buNone/>
              <a:defRPr lang="ja-JP" sz="1600"/>
            </a:lvl8pPr>
            <a:lvl9pPr marL="3657600" indent="0" algn="ctr">
              <a:buNone/>
              <a:defRPr lang="ja-JP" sz="1600"/>
            </a:lvl9pPr>
          </a:lstStyle>
          <a:p>
            <a:pPr lvl="0" rtl="0"/>
            <a:r>
              <a:rPr lang="ja-JP" altLang="en-US" noProof="0" dirty="0"/>
              <a:t>クリックしてテキストを追加</a:t>
            </a:r>
          </a:p>
        </p:txBody>
      </p:sp>
      <p:sp>
        <p:nvSpPr>
          <p:cNvPr id="7" name="図プレースホルダー 7">
            <a:extLst>
              <a:ext uri="{FF2B5EF4-FFF2-40B4-BE49-F238E27FC236}">
                <a16:creationId xmlns:a16="http://schemas.microsoft.com/office/drawing/2014/main" id="{AA872EE9-FDFB-95A7-3547-DCAA0B51FE21}"/>
              </a:ext>
            </a:extLst>
          </p:cNvPr>
          <p:cNvSpPr>
            <a:spLocks noGrp="1"/>
          </p:cNvSpPr>
          <p:nvPr>
            <p:ph type="pic" sz="quarter" idx="13" hasCustomPrompt="1"/>
          </p:nvPr>
        </p:nvSpPr>
        <p:spPr>
          <a:xfrm>
            <a:off x="1329545" y="1148037"/>
            <a:ext cx="4365199" cy="4546707"/>
          </a:xfrm>
        </p:spPr>
        <p:txBody>
          <a:bodyPr rtlCol="0">
            <a:normAutofit/>
          </a:bodyPr>
          <a:lstStyle>
            <a:lvl1pPr marL="0" indent="0" algn="ctr">
              <a:buNone/>
              <a:defRPr lang="ja-JP" sz="2000">
                <a:latin typeface="Meiryo UI" panose="020B0604030504040204" pitchFamily="50" charset="-128"/>
                <a:ea typeface="Meiryo UI" panose="020B0604030504040204" pitchFamily="50" charset="-128"/>
              </a:defRPr>
            </a:lvl1pPr>
          </a:lstStyle>
          <a:p>
            <a:pPr rtl="0"/>
            <a:r>
              <a:rPr lang="ja-JP" altLang="en-US" noProof="0" dirty="0"/>
              <a:t>アイコンをクリックして画像を追加</a:t>
            </a:r>
          </a:p>
        </p:txBody>
      </p:sp>
      <p:sp>
        <p:nvSpPr>
          <p:cNvPr id="4" name="日付プレースホルダー 3">
            <a:extLst>
              <a:ext uri="{FF2B5EF4-FFF2-40B4-BE49-F238E27FC236}">
                <a16:creationId xmlns:a16="http://schemas.microsoft.com/office/drawing/2014/main" id="{C0070940-5919-2C95-2278-32E50BF14DD1}"/>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5F75D4A0-9F54-47CA-9171-DCDE176FB6C9}" type="datetime1">
              <a:rPr lang="ja-JP" altLang="en-US" noProof="0" smtClean="0"/>
              <a:t>2024/12/26</a:t>
            </a:fld>
            <a:endParaRPr lang="ja-JP" altLang="en-US" noProof="0" dirty="0"/>
          </a:p>
        </p:txBody>
      </p:sp>
      <p:sp>
        <p:nvSpPr>
          <p:cNvPr id="5" name="フッター プレースホルダー 4">
            <a:extLst>
              <a:ext uri="{FF2B5EF4-FFF2-40B4-BE49-F238E27FC236}">
                <a16:creationId xmlns:a16="http://schemas.microsoft.com/office/drawing/2014/main" id="{1957D599-49CF-19FE-6D86-C5EDB765F413}"/>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コンテンツ 1">
    <p:spTree>
      <p:nvGrpSpPr>
        <p:cNvPr id="1" name=""/>
        <p:cNvGrpSpPr/>
        <p:nvPr/>
      </p:nvGrpSpPr>
      <p:grpSpPr>
        <a:xfrm>
          <a:off x="0" y="0"/>
          <a:ext cx="0" cy="0"/>
          <a:chOff x="0" y="0"/>
          <a:chExt cx="0" cy="0"/>
        </a:xfrm>
      </p:grpSpPr>
      <p:pic>
        <p:nvPicPr>
          <p:cNvPr id="7" name="図プレースホルダー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長方形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rtlCol="0" anchor="b" anchorCtr="0">
            <a:noAutofit/>
          </a:bodyPr>
          <a:lstStyle>
            <a:lvl1pPr algn="ctr">
              <a:defRPr lang="ja-JP" sz="36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9" name="コンテンツ プレースホルダー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rtlCol="0">
            <a:normAutofit/>
          </a:bodyPr>
          <a:lstStyle>
            <a:lvl1pPr marL="0" indent="0">
              <a:spcBef>
                <a:spcPts val="1000"/>
              </a:spcBef>
              <a:spcAft>
                <a:spcPts val="1000"/>
              </a:spcAft>
              <a:buNone/>
              <a:defRPr lang="ja-JP" sz="1800">
                <a:latin typeface="Meiryo UI" panose="020B0604030504040204" pitchFamily="50" charset="-128"/>
                <a:ea typeface="Meiryo UI" panose="020B0604030504040204" pitchFamily="50" charset="-128"/>
              </a:defRPr>
            </a:lvl1pPr>
            <a:lvl2pPr marL="228600">
              <a:spcBef>
                <a:spcPts val="600"/>
              </a:spcBef>
              <a:spcAft>
                <a:spcPts val="600"/>
              </a:spcAft>
              <a:defRPr lang="ja-JP" sz="1800">
                <a:latin typeface="Meiryo UI" panose="020B0604030504040204" pitchFamily="50" charset="-128"/>
                <a:ea typeface="Meiryo UI" panose="020B0604030504040204" pitchFamily="50" charset="-128"/>
              </a:defRPr>
            </a:lvl2pPr>
            <a:lvl3pPr marL="685800">
              <a:spcBef>
                <a:spcPts val="600"/>
              </a:spcBef>
              <a:spcAft>
                <a:spcPts val="600"/>
              </a:spcAft>
              <a:defRPr lang="ja-JP" sz="1800">
                <a:latin typeface="Meiryo UI" panose="020B0604030504040204" pitchFamily="50" charset="-128"/>
                <a:ea typeface="Meiryo UI" panose="020B0604030504040204" pitchFamily="50" charset="-128"/>
              </a:defRPr>
            </a:lvl3pPr>
            <a:lvl4pPr marL="1143000">
              <a:spcBef>
                <a:spcPts val="600"/>
              </a:spcBef>
              <a:spcAft>
                <a:spcPts val="600"/>
              </a:spcAft>
              <a:defRPr lang="ja-JP" sz="1800">
                <a:latin typeface="Meiryo UI" panose="020B0604030504040204" pitchFamily="50" charset="-128"/>
                <a:ea typeface="Meiryo UI" panose="020B0604030504040204" pitchFamily="50" charset="-128"/>
              </a:defRPr>
            </a:lvl4pPr>
            <a:lvl5pPr marL="1600200">
              <a:spcBef>
                <a:spcPts val="600"/>
              </a:spcBef>
              <a:spcAft>
                <a:spcPts val="600"/>
              </a:spcAft>
              <a:defRPr lang="ja-JP" sz="1800">
                <a:latin typeface="Meiryo UI" panose="020B0604030504040204" pitchFamily="50" charset="-128"/>
                <a:ea typeface="Meiryo UI" panose="020B0604030504040204" pitchFamily="50" charset="-128"/>
              </a:defRPr>
            </a:lvl5pPr>
          </a:lstStyle>
          <a:p>
            <a:pPr lvl="0" rtl="0"/>
            <a:r>
              <a:rPr lang="ja-JP" altLang="en-US" noProof="0" dirty="0"/>
              <a:t>クリックしてコンテンツを追加</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4" name="日付プレースホルダー 3">
            <a:extLst>
              <a:ext uri="{FF2B5EF4-FFF2-40B4-BE49-F238E27FC236}">
                <a16:creationId xmlns:a16="http://schemas.microsoft.com/office/drawing/2014/main" id="{8C56EB0F-63C8-5F75-A333-3413A9DC6F76}"/>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843E5E79-B898-4629-B7A0-A266002FA2C3}" type="datetime1">
              <a:rPr lang="ja-JP" altLang="en-US" noProof="0" smtClean="0"/>
              <a:t>2024/12/26</a:t>
            </a:fld>
            <a:endParaRPr lang="ja-JP" altLang="en-US" noProof="0" dirty="0"/>
          </a:p>
        </p:txBody>
      </p:sp>
      <p:sp>
        <p:nvSpPr>
          <p:cNvPr id="5" name="フッター プレースホルダー 4">
            <a:extLst>
              <a:ext uri="{FF2B5EF4-FFF2-40B4-BE49-F238E27FC236}">
                <a16:creationId xmlns:a16="http://schemas.microsoft.com/office/drawing/2014/main" id="{4D4DE333-25B4-E092-1CC4-C3D20BA25168}"/>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コンテンツ + 画像 ">
    <p:spTree>
      <p:nvGrpSpPr>
        <p:cNvPr id="1" name=""/>
        <p:cNvGrpSpPr/>
        <p:nvPr/>
      </p:nvGrpSpPr>
      <p:grpSpPr>
        <a:xfrm>
          <a:off x="0" y="0"/>
          <a:ext cx="0" cy="0"/>
          <a:chOff x="0" y="0"/>
          <a:chExt cx="0" cy="0"/>
        </a:xfrm>
      </p:grpSpPr>
      <p:pic>
        <p:nvPicPr>
          <p:cNvPr id="4" name="図プレースホルダー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タイトル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lang="ja-JP" sz="4400" kern="1200">
                <a:solidFill>
                  <a:schemeClr val="tx1"/>
                </a:solidFill>
                <a:latin typeface="+mj-ea"/>
                <a:ea typeface="+mj-ea"/>
                <a:cs typeface="+mj-cs"/>
              </a:defRPr>
            </a:lvl1pPr>
          </a:lstStyle>
          <a:p>
            <a:pP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rtlCol="0" anchor="b" anchorCtr="0">
            <a:noAutofit/>
          </a:bodyPr>
          <a:lstStyle>
            <a:lvl1pPr>
              <a:defRPr lang="ja-JP" sz="36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13" name="テキスト プレースホルダー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rtlCol="0"/>
          <a:lstStyle>
            <a:lvl1pPr marL="0" indent="0">
              <a:buNone/>
              <a:defRPr lang="ja-JP">
                <a:latin typeface="Meiryo UI" panose="020B0604030504040204" pitchFamily="50" charset="-128"/>
                <a:ea typeface="Meiryo UI" panose="020B0604030504040204" pitchFamily="50" charset="-128"/>
              </a:defRPr>
            </a:lvl1pPr>
            <a:lvl2pPr marL="457200" indent="0">
              <a:buNone/>
              <a:defRPr lang="ja-JP"/>
            </a:lvl2pPr>
            <a:lvl3pPr marL="914400" indent="0">
              <a:buNone/>
              <a:defRPr lang="ja-JP"/>
            </a:lvl3pPr>
            <a:lvl4pPr marL="1371600" indent="0">
              <a:buNone/>
              <a:defRPr lang="ja-JP"/>
            </a:lvl4pPr>
            <a:lvl5pPr marL="1828800" indent="0">
              <a:buNone/>
              <a:defRPr lang="ja-JP"/>
            </a:lvl5pPr>
          </a:lstStyle>
          <a:p>
            <a:pPr lvl="0" rtl="0"/>
            <a:r>
              <a:rPr lang="ja-JP" altLang="en-US" noProof="0" dirty="0"/>
              <a:t>クリックしてテキストを追加</a:t>
            </a:r>
          </a:p>
        </p:txBody>
      </p:sp>
      <p:sp>
        <p:nvSpPr>
          <p:cNvPr id="5" name="日付プレースホルダー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9D8894BA-A847-4C21-9496-F84E12B7BB92}" type="datetime1">
              <a:rPr lang="ja-JP" altLang="en-US" noProof="0" smtClean="0"/>
              <a:t>2024/12/26</a:t>
            </a:fld>
            <a:endParaRPr lang="ja-JP" altLang="en-US" noProof="0" dirty="0"/>
          </a:p>
        </p:txBody>
      </p:sp>
      <p:sp>
        <p:nvSpPr>
          <p:cNvPr id="6" name="フッター プレースホルダー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7" name="スライド番号プレースホルダー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Tree>
    <p:extLst>
      <p:ext uri="{BB962C8B-B14F-4D97-AF65-F5344CB8AC3E}">
        <p14:creationId xmlns:p14="http://schemas.microsoft.com/office/powerpoint/2010/main"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段組 1">
    <p:spTree>
      <p:nvGrpSpPr>
        <p:cNvPr id="1" name=""/>
        <p:cNvGrpSpPr/>
        <p:nvPr/>
      </p:nvGrpSpPr>
      <p:grpSpPr>
        <a:xfrm>
          <a:off x="0" y="0"/>
          <a:ext cx="0" cy="0"/>
          <a:chOff x="0" y="0"/>
          <a:chExt cx="0" cy="0"/>
        </a:xfrm>
      </p:grpSpPr>
      <p:pic>
        <p:nvPicPr>
          <p:cNvPr id="8" name="図プレースホルダー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長方形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rtlCol="0" anchor="b" anchorCtr="0">
            <a:noAutofit/>
          </a:bodyPr>
          <a:lstStyle>
            <a:lvl1pPr algn="ctr">
              <a:defRPr lang="ja-JP" sz="36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5" name="日付プレースホルダー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D4D8F2BA-B2B3-4E4C-A99B-7BB804DE8FBE}" type="datetime1">
              <a:rPr lang="ja-JP" altLang="en-US" noProof="0" smtClean="0"/>
              <a:t>2024/12/26</a:t>
            </a:fld>
            <a:endParaRPr lang="ja-JP" altLang="en-US" noProof="0" dirty="0"/>
          </a:p>
        </p:txBody>
      </p:sp>
      <p:sp>
        <p:nvSpPr>
          <p:cNvPr id="6" name="フッター プレースホルダー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7" name="スライド番号プレースホルダー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
        <p:nvSpPr>
          <p:cNvPr id="10" name="コンテンツ プレースホルダー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rtlCol="0">
            <a:normAutofit/>
          </a:bodyPr>
          <a:lstStyle>
            <a:lvl1pPr marL="0" indent="0">
              <a:spcBef>
                <a:spcPts val="600"/>
              </a:spcBef>
              <a:spcAft>
                <a:spcPts val="600"/>
              </a:spcAft>
              <a:buNone/>
              <a:defRPr lang="ja-JP" sz="1800">
                <a:latin typeface="Meiryo UI" panose="020B0604030504040204" pitchFamily="50" charset="-128"/>
                <a:ea typeface="Meiryo UI" panose="020B0604030504040204" pitchFamily="50" charset="-128"/>
              </a:defRPr>
            </a:lvl1pPr>
            <a:lvl2pPr marL="228600">
              <a:spcBef>
                <a:spcPts val="600"/>
              </a:spcBef>
              <a:spcAft>
                <a:spcPts val="600"/>
              </a:spcAft>
              <a:defRPr lang="ja-JP" sz="1800">
                <a:latin typeface="Meiryo UI" panose="020B0604030504040204" pitchFamily="50" charset="-128"/>
                <a:ea typeface="Meiryo UI" panose="020B0604030504040204" pitchFamily="50" charset="-128"/>
              </a:defRPr>
            </a:lvl2pPr>
            <a:lvl3pPr marL="685800">
              <a:spcBef>
                <a:spcPts val="600"/>
              </a:spcBef>
              <a:spcAft>
                <a:spcPts val="600"/>
              </a:spcAft>
              <a:defRPr lang="ja-JP" sz="1800">
                <a:latin typeface="Meiryo UI" panose="020B0604030504040204" pitchFamily="50" charset="-128"/>
                <a:ea typeface="Meiryo UI" panose="020B0604030504040204" pitchFamily="50" charset="-128"/>
              </a:defRPr>
            </a:lvl3pPr>
            <a:lvl4pPr marL="1143000">
              <a:spcBef>
                <a:spcPts val="600"/>
              </a:spcBef>
              <a:spcAft>
                <a:spcPts val="600"/>
              </a:spcAft>
              <a:defRPr lang="ja-JP" sz="1800">
                <a:latin typeface="Meiryo UI" panose="020B0604030504040204" pitchFamily="50" charset="-128"/>
                <a:ea typeface="Meiryo UI" panose="020B0604030504040204" pitchFamily="50" charset="-128"/>
              </a:defRPr>
            </a:lvl4pPr>
            <a:lvl5pPr marL="1600200">
              <a:spcBef>
                <a:spcPts val="600"/>
              </a:spcBef>
              <a:spcAft>
                <a:spcPts val="600"/>
              </a:spcAft>
              <a:defRPr lang="ja-JP" sz="1800">
                <a:latin typeface="Meiryo UI" panose="020B0604030504040204" pitchFamily="50" charset="-128"/>
                <a:ea typeface="Meiryo UI" panose="020B0604030504040204" pitchFamily="50" charset="-128"/>
              </a:defRPr>
            </a:lvl5pPr>
          </a:lstStyle>
          <a:p>
            <a:pPr lvl="0" rtl="0"/>
            <a:r>
              <a:rPr lang="ja-JP" altLang="en-US" noProof="0" dirty="0"/>
              <a:t>クリックしてコンテンツを追加</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12" name="コンテンツ プレースホルダー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rtlCol="0">
            <a:normAutofit/>
          </a:bodyPr>
          <a:lstStyle>
            <a:lvl1pPr marL="0" indent="0">
              <a:spcBef>
                <a:spcPts val="600"/>
              </a:spcBef>
              <a:spcAft>
                <a:spcPts val="600"/>
              </a:spcAft>
              <a:buNone/>
              <a:defRPr lang="ja-JP" sz="1800">
                <a:latin typeface="Meiryo UI" panose="020B0604030504040204" pitchFamily="50" charset="-128"/>
                <a:ea typeface="Meiryo UI" panose="020B0604030504040204" pitchFamily="50" charset="-128"/>
              </a:defRPr>
            </a:lvl1pPr>
            <a:lvl2pPr marL="228600">
              <a:spcBef>
                <a:spcPts val="600"/>
              </a:spcBef>
              <a:spcAft>
                <a:spcPts val="600"/>
              </a:spcAft>
              <a:defRPr lang="ja-JP" sz="1800">
                <a:latin typeface="Meiryo UI" panose="020B0604030504040204" pitchFamily="50" charset="-128"/>
                <a:ea typeface="Meiryo UI" panose="020B0604030504040204" pitchFamily="50" charset="-128"/>
              </a:defRPr>
            </a:lvl2pPr>
            <a:lvl3pPr marL="685800">
              <a:spcBef>
                <a:spcPts val="600"/>
              </a:spcBef>
              <a:spcAft>
                <a:spcPts val="600"/>
              </a:spcAft>
              <a:defRPr lang="ja-JP" sz="1800">
                <a:latin typeface="Meiryo UI" panose="020B0604030504040204" pitchFamily="50" charset="-128"/>
                <a:ea typeface="Meiryo UI" panose="020B0604030504040204" pitchFamily="50" charset="-128"/>
              </a:defRPr>
            </a:lvl3pPr>
            <a:lvl4pPr marL="1143000">
              <a:spcBef>
                <a:spcPts val="600"/>
              </a:spcBef>
              <a:spcAft>
                <a:spcPts val="600"/>
              </a:spcAft>
              <a:defRPr lang="ja-JP" sz="1800">
                <a:latin typeface="Meiryo UI" panose="020B0604030504040204" pitchFamily="50" charset="-128"/>
                <a:ea typeface="Meiryo UI" panose="020B0604030504040204" pitchFamily="50" charset="-128"/>
              </a:defRPr>
            </a:lvl4pPr>
            <a:lvl5pPr marL="1600200">
              <a:spcBef>
                <a:spcPts val="600"/>
              </a:spcBef>
              <a:spcAft>
                <a:spcPts val="600"/>
              </a:spcAft>
              <a:defRPr lang="ja-JP" sz="1800">
                <a:latin typeface="Meiryo UI" panose="020B0604030504040204" pitchFamily="50" charset="-128"/>
                <a:ea typeface="Meiryo UI" panose="020B0604030504040204" pitchFamily="50" charset="-128"/>
              </a:defRPr>
            </a:lvl5pPr>
          </a:lstStyle>
          <a:p>
            <a:pPr lvl="0" rtl="0"/>
            <a:r>
              <a:rPr lang="ja-JP" altLang="en-US" noProof="0" dirty="0"/>
              <a:t>クリックしてコンテンツを追加</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 段組 2">
    <p:spTree>
      <p:nvGrpSpPr>
        <p:cNvPr id="1" name=""/>
        <p:cNvGrpSpPr/>
        <p:nvPr/>
      </p:nvGrpSpPr>
      <p:grpSpPr>
        <a:xfrm>
          <a:off x="0" y="0"/>
          <a:ext cx="0" cy="0"/>
          <a:chOff x="0" y="0"/>
          <a:chExt cx="0" cy="0"/>
        </a:xfrm>
      </p:grpSpPr>
      <p:pic>
        <p:nvPicPr>
          <p:cNvPr id="8" name="図プレースホルダー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長方形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rtlCol="0" anchor="b" anchorCtr="0">
            <a:noAutofit/>
          </a:bodyPr>
          <a:lstStyle>
            <a:lvl1pPr algn="ctr">
              <a:defRPr lang="ja-JP" sz="36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3" name="コンテンツ プレースホルダー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rtlCol="0">
            <a:normAutofit/>
          </a:bodyPr>
          <a:lstStyle>
            <a:lvl1pPr marL="0" indent="0">
              <a:lnSpc>
                <a:spcPct val="100000"/>
              </a:lnSpc>
              <a:spcBef>
                <a:spcPts val="1000"/>
              </a:spcBef>
              <a:spcAft>
                <a:spcPts val="600"/>
              </a:spcAft>
              <a:buNone/>
              <a:defRPr lang="ja-JP" sz="1800">
                <a:latin typeface="Meiryo UI" panose="020B0604030504040204" pitchFamily="50" charset="-128"/>
                <a:ea typeface="Meiryo UI" panose="020B0604030504040204" pitchFamily="50" charset="-128"/>
              </a:defRPr>
            </a:lvl1pPr>
            <a:lvl2pPr marL="228600" indent="0">
              <a:lnSpc>
                <a:spcPct val="100000"/>
              </a:lnSpc>
              <a:spcBef>
                <a:spcPts val="1000"/>
              </a:spcBef>
              <a:spcAft>
                <a:spcPts val="600"/>
              </a:spcAft>
              <a:buNone/>
              <a:defRPr lang="ja-JP" sz="1800">
                <a:latin typeface="Meiryo UI" panose="020B0604030504040204" pitchFamily="50" charset="-128"/>
                <a:ea typeface="Meiryo UI" panose="020B0604030504040204" pitchFamily="50" charset="-128"/>
              </a:defRPr>
            </a:lvl2pPr>
            <a:lvl3pPr marL="914400" indent="0">
              <a:lnSpc>
                <a:spcPct val="100000"/>
              </a:lnSpc>
              <a:spcBef>
                <a:spcPts val="1000"/>
              </a:spcBef>
              <a:spcAft>
                <a:spcPts val="600"/>
              </a:spcAft>
              <a:buNone/>
              <a:defRPr lang="ja-JP" sz="1800">
                <a:latin typeface="Meiryo UI" panose="020B0604030504040204" pitchFamily="50" charset="-128"/>
                <a:ea typeface="Meiryo UI" panose="020B0604030504040204" pitchFamily="50" charset="-128"/>
              </a:defRPr>
            </a:lvl3pPr>
            <a:lvl4pPr marL="1143000" indent="0">
              <a:lnSpc>
                <a:spcPct val="100000"/>
              </a:lnSpc>
              <a:spcBef>
                <a:spcPts val="1000"/>
              </a:spcBef>
              <a:spcAft>
                <a:spcPts val="600"/>
              </a:spcAft>
              <a:buNone/>
              <a:defRPr lang="ja-JP" sz="1800">
                <a:latin typeface="Meiryo UI" panose="020B0604030504040204" pitchFamily="50" charset="-128"/>
                <a:ea typeface="Meiryo UI" panose="020B0604030504040204" pitchFamily="50" charset="-128"/>
              </a:defRPr>
            </a:lvl4pPr>
            <a:lvl5pPr marL="1600200" indent="0">
              <a:lnSpc>
                <a:spcPct val="100000"/>
              </a:lnSpc>
              <a:spcBef>
                <a:spcPts val="1000"/>
              </a:spcBef>
              <a:spcAft>
                <a:spcPts val="600"/>
              </a:spcAft>
              <a:buNone/>
              <a:defRPr lang="ja-JP" sz="1800">
                <a:latin typeface="Meiryo UI" panose="020B0604030504040204" pitchFamily="50" charset="-128"/>
                <a:ea typeface="Meiryo UI" panose="020B0604030504040204" pitchFamily="50" charset="-128"/>
              </a:defRPr>
            </a:lvl5pPr>
          </a:lstStyle>
          <a:p>
            <a:pPr lvl="0" rtl="0"/>
            <a:r>
              <a:rPr lang="ja-JP" altLang="en-US" noProof="0" dirty="0"/>
              <a:t>クリックしてコンテンツを追加</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5" name="日付プレースホルダー 4">
            <a:extLst>
              <a:ext uri="{FF2B5EF4-FFF2-40B4-BE49-F238E27FC236}">
                <a16:creationId xmlns:a16="http://schemas.microsoft.com/office/drawing/2014/main" id="{C6CFCEB5-4092-FD13-478E-51CD74FDB82E}"/>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12965935-D913-4BF3-96A7-58498A8E69E7}" type="datetime1">
              <a:rPr lang="ja-JP" altLang="en-US" noProof="0" smtClean="0"/>
              <a:t>2024/12/26</a:t>
            </a:fld>
            <a:endParaRPr lang="ja-JP" altLang="en-US" noProof="0" dirty="0"/>
          </a:p>
        </p:txBody>
      </p:sp>
      <p:sp>
        <p:nvSpPr>
          <p:cNvPr id="6" name="フッター プレースホルダー 5">
            <a:extLst>
              <a:ext uri="{FF2B5EF4-FFF2-40B4-BE49-F238E27FC236}">
                <a16:creationId xmlns:a16="http://schemas.microsoft.com/office/drawing/2014/main" id="{5D077A4D-E7C0-912D-293F-D93F0CB5CA49}"/>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7" name="スライド番号プレースホルダー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
        <p:nvSpPr>
          <p:cNvPr id="10" name="コンテンツ プレースホルダー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rtlCol="0">
            <a:normAutofit/>
          </a:bodyPr>
          <a:lstStyle>
            <a:lvl1pPr marL="0" indent="0">
              <a:spcBef>
                <a:spcPts val="600"/>
              </a:spcBef>
              <a:spcAft>
                <a:spcPts val="600"/>
              </a:spcAft>
              <a:buNone/>
              <a:defRPr lang="ja-JP" sz="1800">
                <a:latin typeface="Meiryo UI" panose="020B0604030504040204" pitchFamily="50" charset="-128"/>
                <a:ea typeface="Meiryo UI" panose="020B0604030504040204" pitchFamily="50" charset="-128"/>
              </a:defRPr>
            </a:lvl1pPr>
            <a:lvl2pPr marL="228600">
              <a:spcBef>
                <a:spcPts val="600"/>
              </a:spcBef>
              <a:spcAft>
                <a:spcPts val="600"/>
              </a:spcAft>
              <a:defRPr lang="ja-JP" sz="1800">
                <a:latin typeface="Meiryo UI" panose="020B0604030504040204" pitchFamily="50" charset="-128"/>
                <a:ea typeface="Meiryo UI" panose="020B0604030504040204" pitchFamily="50" charset="-128"/>
              </a:defRPr>
            </a:lvl2pPr>
            <a:lvl3pPr marL="685800">
              <a:spcBef>
                <a:spcPts val="600"/>
              </a:spcBef>
              <a:spcAft>
                <a:spcPts val="600"/>
              </a:spcAft>
              <a:defRPr lang="ja-JP" sz="1800">
                <a:latin typeface="Meiryo UI" panose="020B0604030504040204" pitchFamily="50" charset="-128"/>
                <a:ea typeface="Meiryo UI" panose="020B0604030504040204" pitchFamily="50" charset="-128"/>
              </a:defRPr>
            </a:lvl3pPr>
            <a:lvl4pPr marL="1143000">
              <a:spcBef>
                <a:spcPts val="600"/>
              </a:spcBef>
              <a:spcAft>
                <a:spcPts val="600"/>
              </a:spcAft>
              <a:defRPr lang="ja-JP" sz="1800">
                <a:latin typeface="Meiryo UI" panose="020B0604030504040204" pitchFamily="50" charset="-128"/>
                <a:ea typeface="Meiryo UI" panose="020B0604030504040204" pitchFamily="50" charset="-128"/>
              </a:defRPr>
            </a:lvl4pPr>
            <a:lvl5pPr marL="1600200">
              <a:spcBef>
                <a:spcPts val="600"/>
              </a:spcBef>
              <a:spcAft>
                <a:spcPts val="600"/>
              </a:spcAft>
              <a:defRPr lang="ja-JP" sz="1800">
                <a:latin typeface="Meiryo UI" panose="020B0604030504040204" pitchFamily="50" charset="-128"/>
                <a:ea typeface="Meiryo UI" panose="020B0604030504040204" pitchFamily="50" charset="-128"/>
              </a:defRPr>
            </a:lvl5pPr>
          </a:lstStyle>
          <a:p>
            <a:pPr lvl="0" rtl="0"/>
            <a:r>
              <a:rPr lang="ja-JP" altLang="en-US" noProof="0" dirty="0"/>
              <a:t>クリックしてコンテンツを追加</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タイトル + サブタイトル">
    <p:spTree>
      <p:nvGrpSpPr>
        <p:cNvPr id="1" name=""/>
        <p:cNvGrpSpPr/>
        <p:nvPr/>
      </p:nvGrpSpPr>
      <p:grpSpPr>
        <a:xfrm>
          <a:off x="0" y="0"/>
          <a:ext cx="0" cy="0"/>
          <a:chOff x="0" y="0"/>
          <a:chExt cx="0" cy="0"/>
        </a:xfrm>
      </p:grpSpPr>
      <p:pic>
        <p:nvPicPr>
          <p:cNvPr id="7" name="図プレースホルダー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長方形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ja-JP"/>
            </a:defPP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rtlCol="0" anchor="b">
            <a:noAutofit/>
          </a:bodyPr>
          <a:lstStyle>
            <a:lvl1pPr algn="l">
              <a:defRPr lang="ja-JP" sz="360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3" name="サブタイトル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rtlCol="0">
            <a:noAutofit/>
          </a:bodyPr>
          <a:lstStyle>
            <a:lvl1pPr marL="0" indent="0" algn="l">
              <a:spcAft>
                <a:spcPts val="1000"/>
              </a:spcAft>
              <a:buNone/>
              <a:defRPr lang="ja-JP" sz="1800">
                <a:latin typeface="Meiryo UI" panose="020B0604030504040204" pitchFamily="50" charset="-128"/>
                <a:ea typeface="Meiryo UI" panose="020B0604030504040204" pitchFamily="50" charset="-128"/>
              </a:defRPr>
            </a:lvl1pPr>
            <a:lvl2pPr marL="457200" indent="0" algn="ctr">
              <a:buNone/>
              <a:defRPr lang="ja-JP" sz="2000"/>
            </a:lvl2pPr>
            <a:lvl3pPr marL="914400" indent="0" algn="ctr">
              <a:buNone/>
              <a:defRPr lang="ja-JP" sz="1800"/>
            </a:lvl3pPr>
            <a:lvl4pPr marL="1371600" indent="0" algn="ctr">
              <a:buNone/>
              <a:defRPr lang="ja-JP" sz="1600"/>
            </a:lvl4pPr>
            <a:lvl5pPr marL="1828800" indent="0" algn="ctr">
              <a:buNone/>
              <a:defRPr lang="ja-JP" sz="1600"/>
            </a:lvl5pPr>
            <a:lvl6pPr marL="2286000" indent="0" algn="ctr">
              <a:buNone/>
              <a:defRPr lang="ja-JP" sz="1600"/>
            </a:lvl6pPr>
            <a:lvl7pPr marL="2743200" indent="0" algn="ctr">
              <a:buNone/>
              <a:defRPr lang="ja-JP" sz="1600"/>
            </a:lvl7pPr>
            <a:lvl8pPr marL="3200400" indent="0" algn="ctr">
              <a:buNone/>
              <a:defRPr lang="ja-JP" sz="1600"/>
            </a:lvl8pPr>
            <a:lvl9pPr marL="3657600" indent="0" algn="ctr">
              <a:buNone/>
              <a:defRPr lang="ja-JP" sz="1600"/>
            </a:lvl9pPr>
          </a:lstStyle>
          <a:p>
            <a:pPr lvl="0" rtl="0"/>
            <a:r>
              <a:rPr lang="ja-JP" altLang="en-US" noProof="0" dirty="0"/>
              <a:t>クリックしてテキストを追加</a:t>
            </a:r>
          </a:p>
        </p:txBody>
      </p:sp>
      <p:sp>
        <p:nvSpPr>
          <p:cNvPr id="12" name="図プレースホルダー 11">
            <a:extLst>
              <a:ext uri="{FF2B5EF4-FFF2-40B4-BE49-F238E27FC236}">
                <a16:creationId xmlns:a16="http://schemas.microsoft.com/office/drawing/2014/main" id="{E5D7B0DF-23EB-406B-9FAA-0182626A919B}"/>
              </a:ext>
            </a:extLst>
          </p:cNvPr>
          <p:cNvSpPr>
            <a:spLocks noGrp="1"/>
          </p:cNvSpPr>
          <p:nvPr>
            <p:ph type="pic" sz="quarter" idx="13" hasCustomPrompt="1"/>
          </p:nvPr>
        </p:nvSpPr>
        <p:spPr>
          <a:xfrm>
            <a:off x="1308563" y="1146638"/>
            <a:ext cx="4389120" cy="4572000"/>
          </a:xfrm>
        </p:spPr>
        <p:txBody>
          <a:bodyPr rtlCol="0">
            <a:normAutofit/>
          </a:bodyPr>
          <a:lstStyle>
            <a:lvl1pPr marL="0" indent="0" algn="ctr">
              <a:buNone/>
              <a:defRPr lang="ja-JP" sz="2000">
                <a:latin typeface="Meiryo UI" panose="020B0604030504040204" pitchFamily="50" charset="-128"/>
                <a:ea typeface="Meiryo UI" panose="020B0604030504040204" pitchFamily="50" charset="-128"/>
              </a:defRPr>
            </a:lvl1pPr>
          </a:lstStyle>
          <a:p>
            <a:pPr rtl="0"/>
            <a:r>
              <a:rPr lang="ja-JP" altLang="en-US" noProof="0" dirty="0"/>
              <a:t>アイコンをクリックして画像を追加</a:t>
            </a:r>
          </a:p>
        </p:txBody>
      </p:sp>
      <p:sp>
        <p:nvSpPr>
          <p:cNvPr id="4" name="日付プレースホルダー 3">
            <a:extLst>
              <a:ext uri="{FF2B5EF4-FFF2-40B4-BE49-F238E27FC236}">
                <a16:creationId xmlns:a16="http://schemas.microsoft.com/office/drawing/2014/main" id="{C0070940-5919-2C95-2278-32E50BF14DD1}"/>
              </a:ext>
            </a:extLst>
          </p:cNvPr>
          <p:cNvSpPr>
            <a:spLocks noGrp="1"/>
          </p:cNvSpPr>
          <p:nvPr>
            <p:ph type="dt" sz="half" idx="10"/>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441B17D3-20DC-443D-B29C-583A064F17BF}" type="datetime1">
              <a:rPr lang="ja-JP" altLang="en-US" noProof="0" smtClean="0"/>
              <a:t>2024/12/26</a:t>
            </a:fld>
            <a:endParaRPr lang="ja-JP" altLang="en-US" noProof="0" dirty="0"/>
          </a:p>
        </p:txBody>
      </p:sp>
      <p:sp>
        <p:nvSpPr>
          <p:cNvPr id="5" name="フッター プレースホルダー 4">
            <a:extLst>
              <a:ext uri="{FF2B5EF4-FFF2-40B4-BE49-F238E27FC236}">
                <a16:creationId xmlns:a16="http://schemas.microsoft.com/office/drawing/2014/main" id="{1957D599-49CF-19FE-6D86-C5EDB765F413}"/>
              </a:ext>
            </a:extLst>
          </p:cNvPr>
          <p:cNvSpPr>
            <a:spLocks noGrp="1"/>
          </p:cNvSpPr>
          <p:nvPr>
            <p:ph type="ftr" sz="quarter" idx="11"/>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rtlCol="0"/>
          <a:lstStyle>
            <a:defPPr>
              <a:defRPr lang="ja-JP"/>
            </a:defPPr>
            <a:lvl1pPr>
              <a:defRPr>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Tree>
    <p:extLst>
      <p:ext uri="{BB962C8B-B14F-4D97-AF65-F5344CB8AC3E}">
        <p14:creationId xmlns:p14="http://schemas.microsoft.com/office/powerpoint/2010/main"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defPPr>
              <a:defRPr lang="ja-JP"/>
            </a:defPPr>
          </a:lstStyle>
          <a:p>
            <a:pPr rtl="0"/>
            <a:r>
              <a:rPr lang="ja-JP" altLang="en-US" noProof="0" dirty="0"/>
              <a:t>マスター タイトルの書式設定</a:t>
            </a:r>
          </a:p>
        </p:txBody>
      </p:sp>
      <p:sp>
        <p:nvSpPr>
          <p:cNvPr id="3" name="テキスト プレースホルダー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defPPr>
              <a:defRPr lang="ja-JP"/>
            </a:defPPr>
          </a:lstStyle>
          <a:p>
            <a:pPr lvl="0" rtl="0"/>
            <a:r>
              <a:rPr lang="ja-JP" altLang="en-US" noProof="0" dirty="0"/>
              <a:t>クリックしてマスター テキストのスタイルを編集</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4" name="日付プレースホルダー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lang="ja-JP" sz="1200">
                <a:solidFill>
                  <a:schemeClr val="tx1">
                    <a:tint val="82000"/>
                  </a:schemeClr>
                </a:solidFill>
                <a:latin typeface="Meiryo UI" panose="020B0604030504040204" pitchFamily="50" charset="-128"/>
                <a:ea typeface="Meiryo UI" panose="020B0604030504040204" pitchFamily="50" charset="-128"/>
              </a:defRPr>
            </a:lvl1pPr>
          </a:lstStyle>
          <a:p>
            <a:fld id="{9F48A8C7-4599-4859-A663-3705C184E3E2}" type="datetime1">
              <a:rPr lang="ja-JP" altLang="en-US" noProof="0" smtClean="0"/>
              <a:t>2024/12/26</a:t>
            </a:fld>
            <a:endParaRPr lang="ja-JP" altLang="en-US" noProof="0" dirty="0"/>
          </a:p>
        </p:txBody>
      </p:sp>
      <p:sp>
        <p:nvSpPr>
          <p:cNvPr id="5" name="フッター プレースホルダー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ja-JP" sz="1200">
                <a:solidFill>
                  <a:schemeClr val="tx1">
                    <a:tint val="82000"/>
                  </a:schemeClr>
                </a:solidFill>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lang="ja-JP" sz="1200">
                <a:solidFill>
                  <a:schemeClr val="tx1">
                    <a:tint val="82000"/>
                  </a:schemeClr>
                </a:solidFill>
                <a:latin typeface="Meiryo UI" panose="020B0604030504040204" pitchFamily="50" charset="-128"/>
                <a:ea typeface="Meiryo UI" panose="020B0604030504040204" pitchFamily="50" charset="-128"/>
              </a:defRPr>
            </a:lvl1pPr>
          </a:lstStyle>
          <a:p>
            <a:fld id="{CBD12358-51D2-46B3-9BDE-DF29528B9454}" type="slidenum">
              <a:rPr lang="en-US" altLang="ja-JP" noProof="0" smtClean="0"/>
              <a:pPr/>
              <a:t>‹#›</a:t>
            </a:fld>
            <a:endParaRPr lang="ja-JP" altLang="en-US" noProof="0"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hf sldNum="0" hdr="0" ftr="0" dt="0"/>
  <p:txStyles>
    <p:titleStyle>
      <a:lvl1pPr algn="l" defTabSz="914400" rtl="0" eaLnBrk="1" latinLnBrk="0" hangingPunct="1">
        <a:lnSpc>
          <a:spcPct val="90000"/>
        </a:lnSpc>
        <a:spcBef>
          <a:spcPct val="0"/>
        </a:spcBef>
        <a:buNone/>
        <a:defRPr kumimoji="1" lang="ja-JP" sz="4400" kern="1200">
          <a:solidFill>
            <a:schemeClr val="tx1"/>
          </a:solidFill>
          <a:latin typeface="Meiryo UI" panose="020B0604030504040204" pitchFamily="50" charset="-128"/>
          <a:ea typeface="Meiryo UI" panose="020B0604030504040204" pitchFamily="50"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lang="ja-JP" sz="2800" kern="1200">
          <a:solidFill>
            <a:schemeClr val="tx1"/>
          </a:solidFill>
          <a:latin typeface="Meiryo UI" panose="020B0604030504040204" pitchFamily="50" charset="-128"/>
          <a:ea typeface="Meiryo UI"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lang="ja-JP"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lang="ja-JP"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lang="ja-JP"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lang="ja-JP"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lang="ja-JP" sz="1800" kern="1200">
          <a:solidFill>
            <a:schemeClr val="tx1"/>
          </a:solidFill>
          <a:latin typeface="+mn-ea"/>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lang="ja-JP" sz="1800" kern="1200">
          <a:solidFill>
            <a:schemeClr val="tx1"/>
          </a:solidFill>
          <a:latin typeface="+mn-ea"/>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lang="ja-JP" sz="1800" kern="1200">
          <a:solidFill>
            <a:schemeClr val="tx1"/>
          </a:solidFill>
          <a:latin typeface="+mn-ea"/>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lang="ja-JP" sz="1800" kern="1200">
          <a:solidFill>
            <a:schemeClr val="tx1"/>
          </a:solidFill>
          <a:latin typeface="+mn-ea"/>
          <a:ea typeface="+mn-ea"/>
          <a:cs typeface="+mn-cs"/>
        </a:defRPr>
      </a:lvl9pPr>
    </p:bodyStyle>
    <p:otherStyle>
      <a:defPPr>
        <a:defRPr lang="ja-JP"/>
      </a:defPPr>
      <a:lvl1pPr marL="0" algn="l" defTabSz="914400" rtl="0" eaLnBrk="1" latinLnBrk="0" hangingPunct="1">
        <a:defRPr kumimoji="1" lang="ja-JP" sz="1800" kern="1200">
          <a:solidFill>
            <a:schemeClr val="tx1"/>
          </a:solidFill>
          <a:latin typeface="+mn-ea"/>
          <a:ea typeface="+mn-ea"/>
          <a:cs typeface="+mn-cs"/>
        </a:defRPr>
      </a:lvl1pPr>
      <a:lvl2pPr marL="457200" algn="l" defTabSz="914400" rtl="0" eaLnBrk="1" latinLnBrk="0" hangingPunct="1">
        <a:defRPr kumimoji="1" lang="ja-JP" sz="1800" kern="1200">
          <a:solidFill>
            <a:schemeClr val="tx1"/>
          </a:solidFill>
          <a:latin typeface="+mn-ea"/>
          <a:ea typeface="+mn-ea"/>
          <a:cs typeface="+mn-cs"/>
        </a:defRPr>
      </a:lvl2pPr>
      <a:lvl3pPr marL="914400" algn="l" defTabSz="914400" rtl="0" eaLnBrk="1" latinLnBrk="0" hangingPunct="1">
        <a:defRPr kumimoji="1" lang="ja-JP" sz="1800" kern="1200">
          <a:solidFill>
            <a:schemeClr val="tx1"/>
          </a:solidFill>
          <a:latin typeface="+mn-ea"/>
          <a:ea typeface="+mn-ea"/>
          <a:cs typeface="+mn-cs"/>
        </a:defRPr>
      </a:lvl3pPr>
      <a:lvl4pPr marL="1371600" algn="l" defTabSz="914400" rtl="0" eaLnBrk="1" latinLnBrk="0" hangingPunct="1">
        <a:defRPr kumimoji="1" lang="ja-JP" sz="1800" kern="1200">
          <a:solidFill>
            <a:schemeClr val="tx1"/>
          </a:solidFill>
          <a:latin typeface="+mn-ea"/>
          <a:ea typeface="+mn-ea"/>
          <a:cs typeface="+mn-cs"/>
        </a:defRPr>
      </a:lvl4pPr>
      <a:lvl5pPr marL="1828800" algn="l" defTabSz="914400" rtl="0" eaLnBrk="1" latinLnBrk="0" hangingPunct="1">
        <a:defRPr kumimoji="1" lang="ja-JP" sz="1800" kern="1200">
          <a:solidFill>
            <a:schemeClr val="tx1"/>
          </a:solidFill>
          <a:latin typeface="+mn-ea"/>
          <a:ea typeface="+mn-ea"/>
          <a:cs typeface="+mn-cs"/>
        </a:defRPr>
      </a:lvl5pPr>
      <a:lvl6pPr marL="2286000" algn="l" defTabSz="914400" rtl="0" eaLnBrk="1" latinLnBrk="0" hangingPunct="1">
        <a:defRPr kumimoji="1" lang="ja-JP" sz="1800" kern="1200">
          <a:solidFill>
            <a:schemeClr val="tx1"/>
          </a:solidFill>
          <a:latin typeface="+mn-ea"/>
          <a:ea typeface="+mn-ea"/>
          <a:cs typeface="+mn-cs"/>
        </a:defRPr>
      </a:lvl6pPr>
      <a:lvl7pPr marL="2743200" algn="l" defTabSz="914400" rtl="0" eaLnBrk="1" latinLnBrk="0" hangingPunct="1">
        <a:defRPr kumimoji="1" lang="ja-JP" sz="1800" kern="1200">
          <a:solidFill>
            <a:schemeClr val="tx1"/>
          </a:solidFill>
          <a:latin typeface="+mn-ea"/>
          <a:ea typeface="+mn-ea"/>
          <a:cs typeface="+mn-cs"/>
        </a:defRPr>
      </a:lvl7pPr>
      <a:lvl8pPr marL="3200400" algn="l" defTabSz="914400" rtl="0" eaLnBrk="1" latinLnBrk="0" hangingPunct="1">
        <a:defRPr kumimoji="1" lang="ja-JP" sz="1800" kern="1200">
          <a:solidFill>
            <a:schemeClr val="tx1"/>
          </a:solidFill>
          <a:latin typeface="+mn-ea"/>
          <a:ea typeface="+mn-ea"/>
          <a:cs typeface="+mn-cs"/>
        </a:defRPr>
      </a:lvl8pPr>
      <a:lvl9pPr marL="3657600" algn="l" defTabSz="914400" rtl="0" eaLnBrk="1" latinLnBrk="0" hangingPunct="1">
        <a:defRPr kumimoji="1" lang="ja-JP" sz="1800" kern="1200">
          <a:solidFill>
            <a:schemeClr val="tx1"/>
          </a:solidFill>
          <a:latin typeface="+mn-ea"/>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10047101-8D42-6100-9CEA-AEC0FAEAB606}"/>
              </a:ext>
            </a:extLst>
          </p:cNvPr>
          <p:cNvSpPr>
            <a:spLocks noGrp="1"/>
          </p:cNvSpPr>
          <p:nvPr>
            <p:ph type="ctrTitle"/>
          </p:nvPr>
        </p:nvSpPr>
        <p:spPr>
          <a:xfrm>
            <a:off x="1524000" y="2286000"/>
            <a:ext cx="9144000" cy="2286000"/>
          </a:xfrm>
          <a:noFill/>
        </p:spPr>
        <p:txBody>
          <a:bodyPr rtlCol="0">
            <a:noAutofit/>
          </a:bodyPr>
          <a:lstStyle>
            <a:defPPr>
              <a:defRPr lang="ja-JP"/>
            </a:defPPr>
          </a:lstStyle>
          <a:p>
            <a:pPr rtl="0"/>
            <a:r>
              <a:rPr lang="ja-JP" altLang="en-US" dirty="0"/>
              <a:t>株価予測モデル</a:t>
            </a:r>
            <a:endParaRPr lang="ja-JP" dirty="0"/>
          </a:p>
        </p:txBody>
      </p:sp>
    </p:spTree>
    <p:extLst>
      <p:ext uri="{BB962C8B-B14F-4D97-AF65-F5344CB8AC3E}">
        <p14:creationId xmlns:p14="http://schemas.microsoft.com/office/powerpoint/2010/main" val="2083028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4C27C8-165C-5513-DB4B-9D840097C545}"/>
              </a:ext>
            </a:extLst>
          </p:cNvPr>
          <p:cNvSpPr>
            <a:spLocks noGrp="1"/>
          </p:cNvSpPr>
          <p:nvPr>
            <p:ph type="title"/>
          </p:nvPr>
        </p:nvSpPr>
        <p:spPr>
          <a:xfrm>
            <a:off x="1092361" y="777240"/>
            <a:ext cx="3780581" cy="1283843"/>
          </a:xfrm>
          <a:noFill/>
        </p:spPr>
        <p:txBody>
          <a:bodyPr rtlCol="0" anchor="b"/>
          <a:lstStyle>
            <a:defPPr>
              <a:defRPr lang="ja-JP"/>
            </a:defPPr>
          </a:lstStyle>
          <a:p>
            <a:pPr rtl="0"/>
            <a:r>
              <a:rPr lang="ja-JP" altLang="en-US" dirty="0"/>
              <a:t>仮説と修正</a:t>
            </a:r>
            <a:endParaRPr lang="ja-JP" dirty="0"/>
          </a:p>
        </p:txBody>
      </p:sp>
      <p:sp>
        <p:nvSpPr>
          <p:cNvPr id="3" name="コンテンツ プレースホルダー 2">
            <a:extLst>
              <a:ext uri="{FF2B5EF4-FFF2-40B4-BE49-F238E27FC236}">
                <a16:creationId xmlns:a16="http://schemas.microsoft.com/office/drawing/2014/main" id="{FACE640F-7F5A-BDB7-205D-765FA80B6796}"/>
              </a:ext>
            </a:extLst>
          </p:cNvPr>
          <p:cNvSpPr>
            <a:spLocks noGrp="1"/>
          </p:cNvSpPr>
          <p:nvPr>
            <p:ph sz="half" idx="1"/>
          </p:nvPr>
        </p:nvSpPr>
        <p:spPr>
          <a:xfrm>
            <a:off x="1447029" y="2261313"/>
            <a:ext cx="8142596" cy="3653350"/>
          </a:xfrm>
          <a:noFill/>
        </p:spPr>
        <p:txBody>
          <a:bodyPr rtlCol="0">
            <a:normAutofit/>
          </a:bodyPr>
          <a:lstStyle>
            <a:defPPr>
              <a:defRPr lang="ja-JP"/>
            </a:defPPr>
          </a:lstStyle>
          <a:p>
            <a:pPr rtl="0"/>
            <a:r>
              <a:rPr lang="ja-JP" altLang="en-US" dirty="0"/>
              <a:t>より予測の精度を向上させるために仮説を立てた。</a:t>
            </a:r>
            <a:endParaRPr lang="en-US" altLang="ja-JP" dirty="0"/>
          </a:p>
          <a:p>
            <a:pPr rtl="0"/>
            <a:r>
              <a:rPr lang="ja-JP" altLang="en-US" dirty="0"/>
              <a:t>１．過学習気味になっている可能性があるためトレーニングデータを減らす</a:t>
            </a:r>
            <a:endParaRPr lang="en-US" altLang="ja-JP" dirty="0"/>
          </a:p>
          <a:p>
            <a:pPr rtl="0"/>
            <a:r>
              <a:rPr lang="ja-JP" altLang="en-US" dirty="0"/>
              <a:t>２．タイムステップ数が少ない可能性があるので変更する。</a:t>
            </a:r>
            <a:endParaRPr lang="en-US" altLang="ja-JP" dirty="0"/>
          </a:p>
          <a:p>
            <a:pPr rtl="0"/>
            <a:r>
              <a:rPr lang="ja-JP" altLang="en-US" dirty="0"/>
              <a:t>それを踏まえて各状態で調べたのが以下。</a:t>
            </a:r>
            <a:endParaRPr lang="ja-JP" dirty="0"/>
          </a:p>
        </p:txBody>
      </p:sp>
      <p:graphicFrame>
        <p:nvGraphicFramePr>
          <p:cNvPr id="8" name="オブジェクト 7">
            <a:extLst>
              <a:ext uri="{FF2B5EF4-FFF2-40B4-BE49-F238E27FC236}">
                <a16:creationId xmlns:a16="http://schemas.microsoft.com/office/drawing/2014/main" id="{1AC3E853-1A1F-5193-89D5-598D0C4CCA05}"/>
              </a:ext>
            </a:extLst>
          </p:cNvPr>
          <p:cNvGraphicFramePr>
            <a:graphicFrameLocks noChangeAspect="1"/>
          </p:cNvGraphicFramePr>
          <p:nvPr>
            <p:extLst>
              <p:ext uri="{D42A27DB-BD31-4B8C-83A1-F6EECF244321}">
                <p14:modId xmlns:p14="http://schemas.microsoft.com/office/powerpoint/2010/main" val="1627897709"/>
              </p:ext>
            </p:extLst>
          </p:nvPr>
        </p:nvGraphicFramePr>
        <p:xfrm>
          <a:off x="1262947" y="4265270"/>
          <a:ext cx="6640090" cy="1709597"/>
        </p:xfrm>
        <a:graphic>
          <a:graphicData uri="http://schemas.openxmlformats.org/presentationml/2006/ole">
            <mc:AlternateContent xmlns:mc="http://schemas.openxmlformats.org/markup-compatibility/2006">
              <mc:Choice xmlns:v="urn:schemas-microsoft-com:vml" Requires="v">
                <p:oleObj name="Worksheet" r:id="rId3" imgW="3508986" imgH="902850" progId="Excel.Sheet.12">
                  <p:embed/>
                </p:oleObj>
              </mc:Choice>
              <mc:Fallback>
                <p:oleObj name="Worksheet" r:id="rId3" imgW="3508986" imgH="902850" progId="Excel.Sheet.12">
                  <p:embed/>
                  <p:pic>
                    <p:nvPicPr>
                      <p:cNvPr id="0" name=""/>
                      <p:cNvPicPr/>
                      <p:nvPr/>
                    </p:nvPicPr>
                    <p:blipFill>
                      <a:blip r:embed="rId4"/>
                      <a:stretch>
                        <a:fillRect/>
                      </a:stretch>
                    </p:blipFill>
                    <p:spPr>
                      <a:xfrm>
                        <a:off x="1262947" y="4265270"/>
                        <a:ext cx="6640090" cy="1709597"/>
                      </a:xfrm>
                      <a:prstGeom prst="rect">
                        <a:avLst/>
                      </a:prstGeom>
                    </p:spPr>
                  </p:pic>
                </p:oleObj>
              </mc:Fallback>
            </mc:AlternateContent>
          </a:graphicData>
        </a:graphic>
      </p:graphicFrame>
    </p:spTree>
    <p:extLst>
      <p:ext uri="{BB962C8B-B14F-4D97-AF65-F5344CB8AC3E}">
        <p14:creationId xmlns:p14="http://schemas.microsoft.com/office/powerpoint/2010/main" val="30540867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AF1FD-DE77-4760-631B-B7AA0271716F}"/>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B8D5FE8B-1DCC-6FB2-E068-1605A5593ED7}"/>
              </a:ext>
            </a:extLst>
          </p:cNvPr>
          <p:cNvSpPr>
            <a:spLocks noGrp="1"/>
          </p:cNvSpPr>
          <p:nvPr>
            <p:ph type="title"/>
          </p:nvPr>
        </p:nvSpPr>
        <p:spPr>
          <a:xfrm>
            <a:off x="1092361" y="777240"/>
            <a:ext cx="3780581" cy="1283843"/>
          </a:xfrm>
          <a:noFill/>
        </p:spPr>
        <p:txBody>
          <a:bodyPr rtlCol="0" anchor="b"/>
          <a:lstStyle>
            <a:defPPr>
              <a:defRPr lang="ja-JP"/>
            </a:defPPr>
          </a:lstStyle>
          <a:p>
            <a:pPr rtl="0"/>
            <a:r>
              <a:rPr lang="ja-JP" altLang="en-US" dirty="0"/>
              <a:t>仮説と修正</a:t>
            </a:r>
            <a:endParaRPr lang="ja-JP" dirty="0"/>
          </a:p>
        </p:txBody>
      </p:sp>
      <p:sp>
        <p:nvSpPr>
          <p:cNvPr id="3" name="コンテンツ プレースホルダー 2">
            <a:extLst>
              <a:ext uri="{FF2B5EF4-FFF2-40B4-BE49-F238E27FC236}">
                <a16:creationId xmlns:a16="http://schemas.microsoft.com/office/drawing/2014/main" id="{7175194F-376C-E054-A005-7638C1AA2EEE}"/>
              </a:ext>
            </a:extLst>
          </p:cNvPr>
          <p:cNvSpPr>
            <a:spLocks noGrp="1"/>
          </p:cNvSpPr>
          <p:nvPr>
            <p:ph sz="half" idx="1"/>
          </p:nvPr>
        </p:nvSpPr>
        <p:spPr>
          <a:xfrm>
            <a:off x="1447029" y="2261313"/>
            <a:ext cx="8142596" cy="3653350"/>
          </a:xfrm>
          <a:noFill/>
        </p:spPr>
        <p:txBody>
          <a:bodyPr rtlCol="0">
            <a:normAutofit/>
          </a:bodyPr>
          <a:lstStyle>
            <a:defPPr>
              <a:defRPr lang="ja-JP"/>
            </a:defPPr>
          </a:lstStyle>
          <a:p>
            <a:pPr rtl="0"/>
            <a:r>
              <a:rPr lang="ja-JP" altLang="en-US" dirty="0"/>
              <a:t>タイムステップ数と学習用データ数を変更することで予測精度を向上させられた。</a:t>
            </a:r>
            <a:endParaRPr lang="en-US" altLang="ja-JP" dirty="0"/>
          </a:p>
          <a:p>
            <a:pPr rtl="0"/>
            <a:r>
              <a:rPr lang="ja-JP" altLang="en-US" dirty="0"/>
              <a:t>タイムステップ数６０で制度が落ちるのは、</a:t>
            </a:r>
            <a:endParaRPr lang="en-US" altLang="ja-JP" dirty="0"/>
          </a:p>
          <a:p>
            <a:pPr rtl="0"/>
            <a:r>
              <a:rPr lang="ja-JP" altLang="en-US" dirty="0"/>
              <a:t>　データの日付の連続性がないことと現実の乖離？</a:t>
            </a:r>
            <a:endParaRPr lang="en-US" altLang="ja-JP" dirty="0"/>
          </a:p>
          <a:p>
            <a:pPr rtl="0"/>
            <a:r>
              <a:rPr lang="ja-JP" altLang="en-US" dirty="0"/>
              <a:t>今回は学習レート０．６、タイムステップ数３０でもっとも精度がよかった。</a:t>
            </a:r>
            <a:endParaRPr lang="en-US" altLang="ja-JP" dirty="0"/>
          </a:p>
        </p:txBody>
      </p:sp>
    </p:spTree>
    <p:extLst>
      <p:ext uri="{BB962C8B-B14F-4D97-AF65-F5344CB8AC3E}">
        <p14:creationId xmlns:p14="http://schemas.microsoft.com/office/powerpoint/2010/main" val="2777444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タイトル 9">
            <a:extLst>
              <a:ext uri="{FF2B5EF4-FFF2-40B4-BE49-F238E27FC236}">
                <a16:creationId xmlns:a16="http://schemas.microsoft.com/office/drawing/2014/main" id="{8C61CC16-17FE-0648-0F43-EAF814B695E7}"/>
              </a:ext>
            </a:extLst>
          </p:cNvPr>
          <p:cNvSpPr>
            <a:spLocks noGrp="1"/>
          </p:cNvSpPr>
          <p:nvPr>
            <p:ph type="ctrTitle"/>
          </p:nvPr>
        </p:nvSpPr>
        <p:spPr>
          <a:xfrm>
            <a:off x="4510268" y="949122"/>
            <a:ext cx="4803494" cy="885465"/>
          </a:xfrm>
        </p:spPr>
        <p:txBody>
          <a:bodyPr rtlCol="0"/>
          <a:lstStyle>
            <a:defPPr>
              <a:defRPr lang="ja-JP"/>
            </a:defPPr>
          </a:lstStyle>
          <a:p>
            <a:pPr rtl="0"/>
            <a:r>
              <a:rPr lang="ja-JP" altLang="en-US" dirty="0"/>
              <a:t>今後の展望</a:t>
            </a:r>
            <a:endParaRPr lang="ja-JP" dirty="0"/>
          </a:p>
        </p:txBody>
      </p:sp>
      <p:sp>
        <p:nvSpPr>
          <p:cNvPr id="14" name="サブタイトル 13">
            <a:extLst>
              <a:ext uri="{FF2B5EF4-FFF2-40B4-BE49-F238E27FC236}">
                <a16:creationId xmlns:a16="http://schemas.microsoft.com/office/drawing/2014/main" id="{43EF6EE1-731F-12B6-CB93-FA4A14E509F7}"/>
              </a:ext>
            </a:extLst>
          </p:cNvPr>
          <p:cNvSpPr>
            <a:spLocks noGrp="1"/>
          </p:cNvSpPr>
          <p:nvPr>
            <p:ph type="subTitle" idx="1"/>
          </p:nvPr>
        </p:nvSpPr>
        <p:spPr>
          <a:xfrm>
            <a:off x="1469985" y="2239701"/>
            <a:ext cx="9394784" cy="3483979"/>
          </a:xfrm>
        </p:spPr>
        <p:txBody>
          <a:bodyPr rtlCol="0"/>
          <a:lstStyle>
            <a:defPPr>
              <a:defRPr lang="ja-JP"/>
            </a:defPPr>
          </a:lstStyle>
          <a:p>
            <a:pPr rtl="0">
              <a:lnSpc>
                <a:spcPct val="300000"/>
              </a:lnSpc>
            </a:pPr>
            <a:r>
              <a:rPr lang="ja-JP" dirty="0"/>
              <a:t> </a:t>
            </a:r>
            <a:r>
              <a:rPr lang="en-US" altLang="ja-JP" dirty="0"/>
              <a:t>Transformer </a:t>
            </a:r>
            <a:r>
              <a:rPr lang="ja-JP" altLang="en-US" dirty="0"/>
              <a:t>などより新しいモデルを使えばさらに精度は向上するのでは？</a:t>
            </a:r>
            <a:endParaRPr lang="en-US" altLang="ja-JP" dirty="0"/>
          </a:p>
          <a:p>
            <a:pPr rtl="0">
              <a:lnSpc>
                <a:spcPct val="300000"/>
              </a:lnSpc>
            </a:pPr>
            <a:r>
              <a:rPr lang="ja-JP" altLang="en-US" dirty="0"/>
              <a:t>株価予測では広く</a:t>
            </a:r>
            <a:r>
              <a:rPr lang="en-US" altLang="ja-JP" dirty="0"/>
              <a:t>LSTM</a:t>
            </a:r>
            <a:r>
              <a:rPr lang="ja-JP" altLang="en-US" dirty="0"/>
              <a:t>モデルが使われていることからこれがベストな可能性もある。</a:t>
            </a:r>
            <a:endParaRPr lang="en-US" altLang="ja-JP" dirty="0"/>
          </a:p>
          <a:p>
            <a:pPr rtl="0">
              <a:lnSpc>
                <a:spcPct val="300000"/>
              </a:lnSpc>
            </a:pPr>
            <a:r>
              <a:rPr lang="ja-JP" altLang="en-US" dirty="0"/>
              <a:t>今回では終値の他の情報がなくともかなりの精度で予測することができた。</a:t>
            </a:r>
            <a:endParaRPr lang="en-US" altLang="ja-JP" dirty="0"/>
          </a:p>
          <a:p>
            <a:pPr rtl="0"/>
            <a:endParaRPr lang="ja-JP" dirty="0"/>
          </a:p>
        </p:txBody>
      </p:sp>
    </p:spTree>
    <p:extLst>
      <p:ext uri="{BB962C8B-B14F-4D97-AF65-F5344CB8AC3E}">
        <p14:creationId xmlns:p14="http://schemas.microsoft.com/office/powerpoint/2010/main" val="21919256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C2181D-911C-1343-7267-E35AC86CCA0E}"/>
              </a:ext>
            </a:extLst>
          </p:cNvPr>
          <p:cNvSpPr>
            <a:spLocks noGrp="1"/>
          </p:cNvSpPr>
          <p:nvPr>
            <p:ph type="title"/>
          </p:nvPr>
        </p:nvSpPr>
        <p:spPr>
          <a:xfrm>
            <a:off x="1373038" y="1457865"/>
            <a:ext cx="3200400" cy="4580626"/>
          </a:xfrm>
          <a:noFill/>
        </p:spPr>
        <p:txBody>
          <a:bodyPr rtlCol="0" anchor="t">
            <a:noAutofit/>
          </a:bodyPr>
          <a:lstStyle>
            <a:defPPr>
              <a:defRPr lang="ja-JP"/>
            </a:defPPr>
          </a:lstStyle>
          <a:p>
            <a:pPr rtl="0"/>
            <a:r>
              <a:rPr lang="ja-JP" altLang="en-US" dirty="0"/>
              <a:t>目次</a:t>
            </a:r>
            <a:endParaRPr lang="ja-JP" dirty="0"/>
          </a:p>
        </p:txBody>
      </p:sp>
      <p:sp>
        <p:nvSpPr>
          <p:cNvPr id="3" name="コンテンツ プレースホルダー 2">
            <a:extLst>
              <a:ext uri="{FF2B5EF4-FFF2-40B4-BE49-F238E27FC236}">
                <a16:creationId xmlns:a16="http://schemas.microsoft.com/office/drawing/2014/main" id="{9BEA8735-F1DC-1DE6-0A38-429B2F660F8A}"/>
              </a:ext>
            </a:extLst>
          </p:cNvPr>
          <p:cNvSpPr>
            <a:spLocks noGrp="1"/>
          </p:cNvSpPr>
          <p:nvPr>
            <p:ph idx="1"/>
          </p:nvPr>
        </p:nvSpPr>
        <p:spPr>
          <a:xfrm>
            <a:off x="5125530" y="1405778"/>
            <a:ext cx="4986068" cy="4580627"/>
          </a:xfrm>
          <a:noFill/>
        </p:spPr>
        <p:txBody>
          <a:bodyPr rtlCol="0" anchor="t">
            <a:normAutofit lnSpcReduction="10000"/>
          </a:bodyPr>
          <a:lstStyle>
            <a:defPPr>
              <a:defRPr lang="ja-JP"/>
            </a:defPPr>
          </a:lstStyle>
          <a:p>
            <a:pPr rtl="0"/>
            <a:r>
              <a:rPr lang="ja-JP" dirty="0"/>
              <a:t>概要</a:t>
            </a:r>
          </a:p>
          <a:p>
            <a:pPr rtl="0"/>
            <a:r>
              <a:rPr lang="ja-JP" altLang="en-US" dirty="0"/>
              <a:t>データクレンジング</a:t>
            </a:r>
            <a:endParaRPr lang="ja-JP" dirty="0"/>
          </a:p>
          <a:p>
            <a:pPr rtl="0"/>
            <a:r>
              <a:rPr lang="ja-JP" altLang="en-US" dirty="0"/>
              <a:t>データの特徴の把握</a:t>
            </a:r>
            <a:endParaRPr lang="ja-JP" dirty="0"/>
          </a:p>
          <a:p>
            <a:pPr rtl="0"/>
            <a:r>
              <a:rPr lang="ja-JP" altLang="en-US" dirty="0"/>
              <a:t>学習</a:t>
            </a:r>
            <a:endParaRPr lang="en-US" altLang="ja-JP" dirty="0"/>
          </a:p>
          <a:p>
            <a:pPr rtl="0"/>
            <a:r>
              <a:rPr lang="ja-JP" altLang="en-US" dirty="0"/>
              <a:t>仮説と再学習</a:t>
            </a:r>
            <a:endParaRPr lang="en-US" altLang="ja-JP" dirty="0"/>
          </a:p>
          <a:p>
            <a:pPr rtl="0"/>
            <a:r>
              <a:rPr lang="ja-JP" altLang="en-US" dirty="0"/>
              <a:t>考察</a:t>
            </a:r>
            <a:endParaRPr lang="ja-JP" dirty="0"/>
          </a:p>
        </p:txBody>
      </p:sp>
    </p:spTree>
    <p:extLst>
      <p:ext uri="{BB962C8B-B14F-4D97-AF65-F5344CB8AC3E}">
        <p14:creationId xmlns:p14="http://schemas.microsoft.com/office/powerpoint/2010/main" val="2070817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A0034E89-1952-5288-08A0-70A4A73BE39E}"/>
              </a:ext>
            </a:extLst>
          </p:cNvPr>
          <p:cNvSpPr>
            <a:spLocks noGrp="1"/>
          </p:cNvSpPr>
          <p:nvPr>
            <p:ph type="ctrTitle"/>
          </p:nvPr>
        </p:nvSpPr>
        <p:spPr>
          <a:xfrm>
            <a:off x="918259" y="798653"/>
            <a:ext cx="10401782" cy="5289630"/>
          </a:xfrm>
          <a:solidFill>
            <a:schemeClr val="bg1">
              <a:alpha val="95000"/>
            </a:schemeClr>
          </a:solidFill>
        </p:spPr>
        <p:txBody>
          <a:bodyPr rtlCol="0" anchor="ctr"/>
          <a:lstStyle>
            <a:defPPr>
              <a:defRPr lang="ja-JP"/>
            </a:defPPr>
          </a:lstStyle>
          <a:p>
            <a:pPr rtl="0"/>
            <a:r>
              <a:rPr lang="ja-JP" altLang="en-US" dirty="0"/>
              <a:t>データクレンジング</a:t>
            </a:r>
          </a:p>
        </p:txBody>
      </p:sp>
    </p:spTree>
    <p:extLst>
      <p:ext uri="{BB962C8B-B14F-4D97-AF65-F5344CB8AC3E}">
        <p14:creationId xmlns:p14="http://schemas.microsoft.com/office/powerpoint/2010/main" val="370945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7008E9D2-C09C-AC2A-997D-28A9CB49AE5E}"/>
              </a:ext>
            </a:extLst>
          </p:cNvPr>
          <p:cNvSpPr txBox="1"/>
          <p:nvPr/>
        </p:nvSpPr>
        <p:spPr>
          <a:xfrm>
            <a:off x="918259" y="798653"/>
            <a:ext cx="10355482" cy="5121798"/>
          </a:xfrm>
          <a:prstGeom prst="rect">
            <a:avLst/>
          </a:prstGeom>
          <a:solidFill>
            <a:schemeClr val="bg1"/>
          </a:solidFill>
        </p:spPr>
        <p:txBody>
          <a:bodyPr wrap="square" rtlCol="0">
            <a:spAutoFit/>
          </a:bodyPr>
          <a:lstStyle/>
          <a:p>
            <a:endParaRPr kumimoji="1" lang="ja-JP" altLang="en-US" dirty="0"/>
          </a:p>
        </p:txBody>
      </p:sp>
      <p:sp>
        <p:nvSpPr>
          <p:cNvPr id="2" name="タイトル 1">
            <a:extLst>
              <a:ext uri="{FF2B5EF4-FFF2-40B4-BE49-F238E27FC236}">
                <a16:creationId xmlns:a16="http://schemas.microsoft.com/office/drawing/2014/main" id="{DAD5AF15-9952-87F4-C6B7-420237DF07EA}"/>
              </a:ext>
            </a:extLst>
          </p:cNvPr>
          <p:cNvSpPr>
            <a:spLocks noGrp="1"/>
          </p:cNvSpPr>
          <p:nvPr>
            <p:ph type="ctrTitle"/>
          </p:nvPr>
        </p:nvSpPr>
        <p:spPr>
          <a:xfrm>
            <a:off x="918259" y="798653"/>
            <a:ext cx="5166167" cy="1093808"/>
          </a:xfrm>
        </p:spPr>
        <p:txBody>
          <a:bodyPr/>
          <a:lstStyle/>
          <a:p>
            <a:r>
              <a:rPr kumimoji="1" lang="ja-JP" altLang="en-US" dirty="0"/>
              <a:t>データクレンジング</a:t>
            </a:r>
          </a:p>
        </p:txBody>
      </p:sp>
      <p:sp>
        <p:nvSpPr>
          <p:cNvPr id="5" name="テキスト ボックス 4">
            <a:extLst>
              <a:ext uri="{FF2B5EF4-FFF2-40B4-BE49-F238E27FC236}">
                <a16:creationId xmlns:a16="http://schemas.microsoft.com/office/drawing/2014/main" id="{49850A3A-C9E5-626B-1E0F-1A3F34AF70D3}"/>
              </a:ext>
            </a:extLst>
          </p:cNvPr>
          <p:cNvSpPr txBox="1"/>
          <p:nvPr/>
        </p:nvSpPr>
        <p:spPr>
          <a:xfrm>
            <a:off x="1356167" y="1767391"/>
            <a:ext cx="9456517" cy="1661609"/>
          </a:xfrm>
          <a:prstGeom prst="rect">
            <a:avLst/>
          </a:prstGeom>
          <a:noFill/>
        </p:spPr>
        <p:txBody>
          <a:bodyPr wrap="square" rtlCol="0">
            <a:spAutoFit/>
          </a:bodyPr>
          <a:lstStyle/>
          <a:p>
            <a:pPr>
              <a:lnSpc>
                <a:spcPct val="200000"/>
              </a:lnSpc>
            </a:pPr>
            <a:r>
              <a:rPr kumimoji="1" lang="ja-JP" altLang="en-US" dirty="0"/>
              <a:t>データの各統計量を変更した。</a:t>
            </a:r>
            <a:endParaRPr kumimoji="1" lang="en-US" altLang="ja-JP" dirty="0"/>
          </a:p>
          <a:p>
            <a:pPr>
              <a:lnSpc>
                <a:spcPct val="200000"/>
              </a:lnSpc>
            </a:pPr>
            <a:r>
              <a:rPr kumimoji="1" lang="ja-JP" altLang="en-US" dirty="0"/>
              <a:t>取引高に関して、末尾の</a:t>
            </a:r>
            <a:r>
              <a:rPr kumimoji="1" lang="en-US" altLang="ja-JP" dirty="0"/>
              <a:t>M,B</a:t>
            </a:r>
            <a:r>
              <a:rPr kumimoji="1" lang="ja-JP" altLang="en-US" dirty="0"/>
              <a:t>の省略表記を数字に戻した。</a:t>
            </a:r>
            <a:endParaRPr kumimoji="1" lang="en-US" altLang="ja-JP" dirty="0"/>
          </a:p>
          <a:p>
            <a:pPr>
              <a:lnSpc>
                <a:spcPct val="200000"/>
              </a:lnSpc>
            </a:pPr>
            <a:r>
              <a:rPr kumimoji="1" lang="ja-JP" altLang="en-US" dirty="0"/>
              <a:t>前日比を％表記から数値表記に変更した。</a:t>
            </a:r>
            <a:endParaRPr kumimoji="1" lang="en-US" altLang="ja-JP" dirty="0"/>
          </a:p>
        </p:txBody>
      </p:sp>
      <p:graphicFrame>
        <p:nvGraphicFramePr>
          <p:cNvPr id="6" name="表 5">
            <a:extLst>
              <a:ext uri="{FF2B5EF4-FFF2-40B4-BE49-F238E27FC236}">
                <a16:creationId xmlns:a16="http://schemas.microsoft.com/office/drawing/2014/main" id="{B1630419-1D5A-0868-8BAD-9D3BC70C936E}"/>
              </a:ext>
            </a:extLst>
          </p:cNvPr>
          <p:cNvGraphicFramePr>
            <a:graphicFrameLocks noGrp="1"/>
          </p:cNvGraphicFramePr>
          <p:nvPr>
            <p:extLst>
              <p:ext uri="{D42A27DB-BD31-4B8C-83A1-F6EECF244321}">
                <p14:modId xmlns:p14="http://schemas.microsoft.com/office/powerpoint/2010/main" val="1404962370"/>
              </p:ext>
            </p:extLst>
          </p:nvPr>
        </p:nvGraphicFramePr>
        <p:xfrm>
          <a:off x="1428509" y="3709685"/>
          <a:ext cx="6141334" cy="1710110"/>
        </p:xfrm>
        <a:graphic>
          <a:graphicData uri="http://schemas.openxmlformats.org/drawingml/2006/table">
            <a:tbl>
              <a:tblPr/>
              <a:tblGrid>
                <a:gridCol w="1023556">
                  <a:extLst>
                    <a:ext uri="{9D8B030D-6E8A-4147-A177-3AD203B41FA5}">
                      <a16:colId xmlns:a16="http://schemas.microsoft.com/office/drawing/2014/main" val="783833605"/>
                    </a:ext>
                  </a:extLst>
                </a:gridCol>
                <a:gridCol w="852963">
                  <a:extLst>
                    <a:ext uri="{9D8B030D-6E8A-4147-A177-3AD203B41FA5}">
                      <a16:colId xmlns:a16="http://schemas.microsoft.com/office/drawing/2014/main" val="1723241494"/>
                    </a:ext>
                  </a:extLst>
                </a:gridCol>
                <a:gridCol w="852963">
                  <a:extLst>
                    <a:ext uri="{9D8B030D-6E8A-4147-A177-3AD203B41FA5}">
                      <a16:colId xmlns:a16="http://schemas.microsoft.com/office/drawing/2014/main" val="1195741602"/>
                    </a:ext>
                  </a:extLst>
                </a:gridCol>
                <a:gridCol w="852963">
                  <a:extLst>
                    <a:ext uri="{9D8B030D-6E8A-4147-A177-3AD203B41FA5}">
                      <a16:colId xmlns:a16="http://schemas.microsoft.com/office/drawing/2014/main" val="2879575477"/>
                    </a:ext>
                  </a:extLst>
                </a:gridCol>
                <a:gridCol w="852963">
                  <a:extLst>
                    <a:ext uri="{9D8B030D-6E8A-4147-A177-3AD203B41FA5}">
                      <a16:colId xmlns:a16="http://schemas.microsoft.com/office/drawing/2014/main" val="2324606629"/>
                    </a:ext>
                  </a:extLst>
                </a:gridCol>
                <a:gridCol w="852963">
                  <a:extLst>
                    <a:ext uri="{9D8B030D-6E8A-4147-A177-3AD203B41FA5}">
                      <a16:colId xmlns:a16="http://schemas.microsoft.com/office/drawing/2014/main" val="967952290"/>
                    </a:ext>
                  </a:extLst>
                </a:gridCol>
                <a:gridCol w="852963">
                  <a:extLst>
                    <a:ext uri="{9D8B030D-6E8A-4147-A177-3AD203B41FA5}">
                      <a16:colId xmlns:a16="http://schemas.microsoft.com/office/drawing/2014/main" val="636430343"/>
                    </a:ext>
                  </a:extLst>
                </a:gridCol>
              </a:tblGrid>
              <a:tr h="342022">
                <a:tc>
                  <a:txBody>
                    <a:bodyPr/>
                    <a:lstStyle/>
                    <a:p>
                      <a:pPr algn="l"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date</a:t>
                      </a:r>
                    </a:p>
                  </a:txBody>
                  <a:tcPr marL="3810" marR="3810" marT="3810" marB="0" anchor="ctr">
                    <a:lnL>
                      <a:noFill/>
                    </a:lnL>
                    <a:lnR>
                      <a:noFill/>
                    </a:lnR>
                    <a:lnT>
                      <a:noFill/>
                    </a:lnT>
                    <a:lnB>
                      <a:noFill/>
                    </a:lnB>
                    <a:noFill/>
                  </a:tcPr>
                </a:tc>
                <a:tc>
                  <a:txBody>
                    <a:bodyPr/>
                    <a:lstStyle/>
                    <a:p>
                      <a:pPr algn="l"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open</a:t>
                      </a:r>
                    </a:p>
                  </a:txBody>
                  <a:tcPr marL="3810" marR="3810" marT="3810" marB="0" anchor="ctr">
                    <a:lnL>
                      <a:noFill/>
                    </a:lnL>
                    <a:lnR>
                      <a:noFill/>
                    </a:lnR>
                    <a:lnT>
                      <a:noFill/>
                    </a:lnT>
                    <a:lnB>
                      <a:noFill/>
                    </a:lnB>
                    <a:noFill/>
                  </a:tcPr>
                </a:tc>
                <a:tc>
                  <a:txBody>
                    <a:bodyPr/>
                    <a:lstStyle/>
                    <a:p>
                      <a:pPr algn="l"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close</a:t>
                      </a:r>
                    </a:p>
                  </a:txBody>
                  <a:tcPr marL="3810" marR="3810" marT="3810" marB="0" anchor="ctr">
                    <a:lnL>
                      <a:noFill/>
                    </a:lnL>
                    <a:lnR>
                      <a:noFill/>
                    </a:lnR>
                    <a:lnT>
                      <a:noFill/>
                    </a:lnT>
                    <a:lnB>
                      <a:noFill/>
                    </a:lnB>
                    <a:noFill/>
                  </a:tcPr>
                </a:tc>
                <a:tc>
                  <a:txBody>
                    <a:bodyPr/>
                    <a:lstStyle/>
                    <a:p>
                      <a:pPr algn="l"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high</a:t>
                      </a:r>
                    </a:p>
                  </a:txBody>
                  <a:tcPr marL="3810" marR="3810" marT="3810" marB="0" anchor="ctr">
                    <a:lnL>
                      <a:noFill/>
                    </a:lnL>
                    <a:lnR>
                      <a:noFill/>
                    </a:lnR>
                    <a:lnT>
                      <a:noFill/>
                    </a:lnT>
                    <a:lnB>
                      <a:noFill/>
                    </a:lnB>
                    <a:noFill/>
                  </a:tcPr>
                </a:tc>
                <a:tc>
                  <a:txBody>
                    <a:bodyPr/>
                    <a:lstStyle/>
                    <a:p>
                      <a:pPr algn="l"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low</a:t>
                      </a:r>
                    </a:p>
                  </a:txBody>
                  <a:tcPr marL="3810" marR="3810" marT="3810" marB="0" anchor="ctr">
                    <a:lnL>
                      <a:noFill/>
                    </a:lnL>
                    <a:lnR>
                      <a:noFill/>
                    </a:lnR>
                    <a:lnT>
                      <a:noFill/>
                    </a:lnT>
                    <a:lnB>
                      <a:noFill/>
                    </a:lnB>
                    <a:noFill/>
                  </a:tcPr>
                </a:tc>
                <a:tc>
                  <a:txBody>
                    <a:bodyPr/>
                    <a:lstStyle/>
                    <a:p>
                      <a:pPr algn="l"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volume</a:t>
                      </a:r>
                    </a:p>
                  </a:txBody>
                  <a:tcPr marL="3810" marR="3810" marT="3810" marB="0" anchor="ctr">
                    <a:lnL>
                      <a:noFill/>
                    </a:lnL>
                    <a:lnR>
                      <a:noFill/>
                    </a:lnR>
                    <a:lnT>
                      <a:noFill/>
                    </a:lnT>
                    <a:lnB>
                      <a:noFill/>
                    </a:lnB>
                    <a:noFill/>
                  </a:tcPr>
                </a:tc>
                <a:tc>
                  <a:txBody>
                    <a:bodyPr/>
                    <a:lstStyle/>
                    <a:p>
                      <a:pPr algn="l"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compared</a:t>
                      </a:r>
                    </a:p>
                  </a:txBody>
                  <a:tcPr marL="3810" marR="3810" marT="3810" marB="0" anchor="ctr">
                    <a:lnL>
                      <a:noFill/>
                    </a:lnL>
                    <a:lnR>
                      <a:noFill/>
                    </a:lnR>
                    <a:lnT>
                      <a:noFill/>
                    </a:lnT>
                    <a:lnB>
                      <a:noFill/>
                    </a:lnB>
                    <a:noFill/>
                  </a:tcPr>
                </a:tc>
                <a:extLst>
                  <a:ext uri="{0D108BD9-81ED-4DB2-BD59-A6C34878D82A}">
                    <a16:rowId xmlns:a16="http://schemas.microsoft.com/office/drawing/2014/main" val="2309043812"/>
                  </a:ext>
                </a:extLst>
              </a:tr>
              <a:tr h="342022">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2024/8/1</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156.3</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159.3</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159.4</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156.1</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79.15</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-0.0256</a:t>
                      </a:r>
                    </a:p>
                  </a:txBody>
                  <a:tcPr marL="3810" marR="3810" marT="3810" marB="0" anchor="ctr">
                    <a:lnL>
                      <a:noFill/>
                    </a:lnL>
                    <a:lnR>
                      <a:noFill/>
                    </a:lnR>
                    <a:lnT>
                      <a:noFill/>
                    </a:lnT>
                    <a:lnB>
                      <a:noFill/>
                    </a:lnB>
                    <a:noFill/>
                  </a:tcPr>
                </a:tc>
                <a:extLst>
                  <a:ext uri="{0D108BD9-81ED-4DB2-BD59-A6C34878D82A}">
                    <a16:rowId xmlns:a16="http://schemas.microsoft.com/office/drawing/2014/main" val="159681610"/>
                  </a:ext>
                </a:extLst>
              </a:tr>
              <a:tr h="342022">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2024/7/31</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160.4</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158.2</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160.7</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158.1</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173.91</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0.0107</a:t>
                      </a:r>
                    </a:p>
                  </a:txBody>
                  <a:tcPr marL="3810" marR="3810" marT="3810" marB="0" anchor="ctr">
                    <a:lnL>
                      <a:noFill/>
                    </a:lnL>
                    <a:lnR>
                      <a:noFill/>
                    </a:lnR>
                    <a:lnT>
                      <a:noFill/>
                    </a:lnT>
                    <a:lnB>
                      <a:noFill/>
                    </a:lnB>
                    <a:noFill/>
                  </a:tcPr>
                </a:tc>
                <a:extLst>
                  <a:ext uri="{0D108BD9-81ED-4DB2-BD59-A6C34878D82A}">
                    <a16:rowId xmlns:a16="http://schemas.microsoft.com/office/drawing/2014/main" val="150310071"/>
                  </a:ext>
                </a:extLst>
              </a:tr>
              <a:tr h="342022">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2024/7/30</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158.7</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158.8</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159.2</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158</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138.14</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-0.0063</a:t>
                      </a:r>
                    </a:p>
                  </a:txBody>
                  <a:tcPr marL="3810" marR="3810" marT="3810" marB="0" anchor="ctr">
                    <a:lnL>
                      <a:noFill/>
                    </a:lnL>
                    <a:lnR>
                      <a:noFill/>
                    </a:lnR>
                    <a:lnT>
                      <a:noFill/>
                    </a:lnT>
                    <a:lnB>
                      <a:noFill/>
                    </a:lnB>
                    <a:noFill/>
                  </a:tcPr>
                </a:tc>
                <a:extLst>
                  <a:ext uri="{0D108BD9-81ED-4DB2-BD59-A6C34878D82A}">
                    <a16:rowId xmlns:a16="http://schemas.microsoft.com/office/drawing/2014/main" val="2395837014"/>
                  </a:ext>
                </a:extLst>
              </a:tr>
              <a:tr h="342022">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2024/7/29</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159.7</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158.7</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160.2</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158.4</a:t>
                      </a:r>
                    </a:p>
                  </a:txBody>
                  <a:tcPr marL="3810" marR="3810" marT="3810" marB="0" anchor="ctr">
                    <a:lnL>
                      <a:noFill/>
                    </a:lnL>
                    <a:lnR>
                      <a:noFill/>
                    </a:lnR>
                    <a:lnT>
                      <a:noFill/>
                    </a:lnT>
                    <a:lnB>
                      <a:noFill/>
                    </a:lnB>
                    <a:noFill/>
                  </a:tcPr>
                </a:tc>
                <a:tc>
                  <a:txBody>
                    <a:bodyPr/>
                    <a:lstStyle/>
                    <a:p>
                      <a:pPr algn="r" fontAlgn="ctr"/>
                      <a:r>
                        <a:rPr lang="en-US" altLang="ja-JP" sz="1100" b="0" i="0" u="none" strike="noStrike">
                          <a:solidFill>
                            <a:srgbClr val="000000"/>
                          </a:solidFill>
                          <a:effectLst/>
                          <a:latin typeface="游ゴシック" panose="020B0400000000000000" pitchFamily="50" charset="-128"/>
                          <a:ea typeface="游ゴシック" panose="020B0400000000000000" pitchFamily="50" charset="-128"/>
                        </a:rPr>
                        <a:t>126.28</a:t>
                      </a:r>
                    </a:p>
                  </a:txBody>
                  <a:tcPr marL="3810" marR="3810" marT="3810" marB="0" anchor="ctr">
                    <a:lnL>
                      <a:noFill/>
                    </a:lnL>
                    <a:lnR>
                      <a:noFill/>
                    </a:lnR>
                    <a:lnT>
                      <a:noFill/>
                    </a:lnT>
                    <a:lnB>
                      <a:noFill/>
                    </a:lnB>
                    <a:noFill/>
                  </a:tcPr>
                </a:tc>
                <a:tc>
                  <a:txBody>
                    <a:bodyPr/>
                    <a:lstStyle/>
                    <a:p>
                      <a:pPr algn="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0.0114</a:t>
                      </a:r>
                    </a:p>
                  </a:txBody>
                  <a:tcPr marL="3810" marR="3810" marT="3810" marB="0" anchor="ctr">
                    <a:lnL>
                      <a:noFill/>
                    </a:lnL>
                    <a:lnR>
                      <a:noFill/>
                    </a:lnR>
                    <a:lnT>
                      <a:noFill/>
                    </a:lnT>
                    <a:lnB>
                      <a:noFill/>
                    </a:lnB>
                    <a:noFill/>
                  </a:tcPr>
                </a:tc>
                <a:extLst>
                  <a:ext uri="{0D108BD9-81ED-4DB2-BD59-A6C34878D82A}">
                    <a16:rowId xmlns:a16="http://schemas.microsoft.com/office/drawing/2014/main" val="960931219"/>
                  </a:ext>
                </a:extLst>
              </a:tr>
            </a:tbl>
          </a:graphicData>
        </a:graphic>
      </p:graphicFrame>
    </p:spTree>
    <p:extLst>
      <p:ext uri="{BB962C8B-B14F-4D97-AF65-F5344CB8AC3E}">
        <p14:creationId xmlns:p14="http://schemas.microsoft.com/office/powerpoint/2010/main" val="3245839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54ABE40-AA00-F366-A36A-B3F1AADBF025}"/>
              </a:ext>
            </a:extLst>
          </p:cNvPr>
          <p:cNvSpPr>
            <a:spLocks noGrp="1"/>
          </p:cNvSpPr>
          <p:nvPr>
            <p:ph type="ctrTitle"/>
          </p:nvPr>
        </p:nvSpPr>
        <p:spPr>
          <a:xfrm>
            <a:off x="1516284" y="1124887"/>
            <a:ext cx="9260411" cy="2399604"/>
          </a:xfrm>
          <a:noFill/>
        </p:spPr>
        <p:txBody>
          <a:bodyPr rtlCol="0">
            <a:noAutofit/>
          </a:bodyPr>
          <a:lstStyle>
            <a:defPPr>
              <a:defRPr lang="ja-JP"/>
            </a:defPPr>
          </a:lstStyle>
          <a:p>
            <a:pPr algn="ctr" rtl="0"/>
            <a:r>
              <a:rPr lang="ja-JP" altLang="en-US" dirty="0"/>
              <a:t>データの把握</a:t>
            </a:r>
            <a:endParaRPr lang="ja-JP" dirty="0"/>
          </a:p>
        </p:txBody>
      </p:sp>
      <p:sp>
        <p:nvSpPr>
          <p:cNvPr id="11" name="サブタイトル 10">
            <a:extLst>
              <a:ext uri="{FF2B5EF4-FFF2-40B4-BE49-F238E27FC236}">
                <a16:creationId xmlns:a16="http://schemas.microsoft.com/office/drawing/2014/main" id="{F4583933-95EE-13B0-55ED-7B10E3D3867E}"/>
              </a:ext>
            </a:extLst>
          </p:cNvPr>
          <p:cNvSpPr>
            <a:spLocks noGrp="1"/>
          </p:cNvSpPr>
          <p:nvPr>
            <p:ph type="subTitle" idx="1"/>
          </p:nvPr>
        </p:nvSpPr>
        <p:spPr>
          <a:xfrm>
            <a:off x="5781062" y="3750605"/>
            <a:ext cx="4476967" cy="2123547"/>
          </a:xfrm>
        </p:spPr>
        <p:txBody>
          <a:bodyPr rtlCol="0"/>
          <a:lstStyle>
            <a:defPPr>
              <a:defRPr lang="ja-JP"/>
            </a:defPPr>
          </a:lstStyle>
          <a:p>
            <a:pPr rtl="0"/>
            <a:endParaRPr lang="ja-JP" dirty="0"/>
          </a:p>
        </p:txBody>
      </p:sp>
    </p:spTree>
    <p:extLst>
      <p:ext uri="{BB962C8B-B14F-4D97-AF65-F5344CB8AC3E}">
        <p14:creationId xmlns:p14="http://schemas.microsoft.com/office/powerpoint/2010/main" val="1008037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35F5E3-2B1C-7C0A-8581-67A9052D13AA}"/>
              </a:ext>
            </a:extLst>
          </p:cNvPr>
          <p:cNvSpPr>
            <a:spLocks noGrp="1"/>
          </p:cNvSpPr>
          <p:nvPr>
            <p:ph type="title"/>
          </p:nvPr>
        </p:nvSpPr>
        <p:spPr>
          <a:xfrm>
            <a:off x="1616598" y="995425"/>
            <a:ext cx="8958805" cy="1077230"/>
          </a:xfrm>
          <a:noFill/>
        </p:spPr>
        <p:txBody>
          <a:bodyPr rtlCol="0"/>
          <a:lstStyle>
            <a:defPPr>
              <a:defRPr lang="ja-JP"/>
            </a:defPPr>
          </a:lstStyle>
          <a:p>
            <a:pPr rtl="0"/>
            <a:r>
              <a:rPr lang="ja-JP" altLang="en-US" dirty="0"/>
              <a:t>データの把握</a:t>
            </a:r>
            <a:endParaRPr lang="ja-JP" dirty="0"/>
          </a:p>
        </p:txBody>
      </p:sp>
      <p:sp>
        <p:nvSpPr>
          <p:cNvPr id="4" name="テキスト ボックス 3">
            <a:extLst>
              <a:ext uri="{FF2B5EF4-FFF2-40B4-BE49-F238E27FC236}">
                <a16:creationId xmlns:a16="http://schemas.microsoft.com/office/drawing/2014/main" id="{F860489C-D4E1-1957-79EA-88C7A1F4F392}"/>
              </a:ext>
            </a:extLst>
          </p:cNvPr>
          <p:cNvSpPr txBox="1"/>
          <p:nvPr/>
        </p:nvSpPr>
        <p:spPr>
          <a:xfrm>
            <a:off x="5247191" y="3190473"/>
            <a:ext cx="5328212" cy="657488"/>
          </a:xfrm>
          <a:prstGeom prst="rect">
            <a:avLst/>
          </a:prstGeom>
          <a:noFill/>
        </p:spPr>
        <p:txBody>
          <a:bodyPr wrap="square" rtlCol="0">
            <a:spAutoFit/>
          </a:bodyPr>
          <a:lstStyle/>
          <a:p>
            <a:pPr>
              <a:lnSpc>
                <a:spcPct val="250000"/>
              </a:lnSpc>
            </a:pPr>
            <a:r>
              <a:rPr kumimoji="1" lang="ja-JP" altLang="en-US" dirty="0"/>
              <a:t>各データに対する相関関係をヒートマップの形で図解した</a:t>
            </a:r>
          </a:p>
        </p:txBody>
      </p:sp>
      <p:pic>
        <p:nvPicPr>
          <p:cNvPr id="6" name="図 5" descr="グラフ, カレンダー&#10;&#10;自動的に生成された説明">
            <a:extLst>
              <a:ext uri="{FF2B5EF4-FFF2-40B4-BE49-F238E27FC236}">
                <a16:creationId xmlns:a16="http://schemas.microsoft.com/office/drawing/2014/main" id="{BE8ED96E-0E1D-4CB3-1039-28D40E7394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4035" y="2825646"/>
            <a:ext cx="3063246" cy="2297435"/>
          </a:xfrm>
          <a:prstGeom prst="rect">
            <a:avLst/>
          </a:prstGeom>
        </p:spPr>
      </p:pic>
      <p:sp>
        <p:nvSpPr>
          <p:cNvPr id="7" name="テキスト ボックス 6">
            <a:extLst>
              <a:ext uri="{FF2B5EF4-FFF2-40B4-BE49-F238E27FC236}">
                <a16:creationId xmlns:a16="http://schemas.microsoft.com/office/drawing/2014/main" id="{22C5120A-4D31-44C5-FE36-A17199AA0FBB}"/>
              </a:ext>
            </a:extLst>
          </p:cNvPr>
          <p:cNvSpPr txBox="1"/>
          <p:nvPr/>
        </p:nvSpPr>
        <p:spPr>
          <a:xfrm>
            <a:off x="1616598" y="4880911"/>
            <a:ext cx="9135222" cy="646331"/>
          </a:xfrm>
          <a:prstGeom prst="rect">
            <a:avLst/>
          </a:prstGeom>
          <a:noFill/>
        </p:spPr>
        <p:txBody>
          <a:bodyPr wrap="square" rtlCol="0">
            <a:spAutoFit/>
          </a:bodyPr>
          <a:lstStyle/>
          <a:p>
            <a:endParaRPr kumimoji="1" lang="en-US" altLang="ja-JP" dirty="0"/>
          </a:p>
          <a:p>
            <a:r>
              <a:rPr kumimoji="1" lang="ja-JP" altLang="en-US" dirty="0"/>
              <a:t>月と終値の関係から季節性を調べたが、相関は見られなかった。</a:t>
            </a:r>
          </a:p>
        </p:txBody>
      </p:sp>
      <p:sp>
        <p:nvSpPr>
          <p:cNvPr id="8" name="テキスト ボックス 7">
            <a:extLst>
              <a:ext uri="{FF2B5EF4-FFF2-40B4-BE49-F238E27FC236}">
                <a16:creationId xmlns:a16="http://schemas.microsoft.com/office/drawing/2014/main" id="{AF802ED2-63CC-484D-3BDA-BC622724C602}"/>
              </a:ext>
            </a:extLst>
          </p:cNvPr>
          <p:cNvSpPr txBox="1"/>
          <p:nvPr/>
        </p:nvSpPr>
        <p:spPr>
          <a:xfrm>
            <a:off x="1689904" y="2072655"/>
            <a:ext cx="6649655" cy="369332"/>
          </a:xfrm>
          <a:prstGeom prst="rect">
            <a:avLst/>
          </a:prstGeom>
          <a:noFill/>
        </p:spPr>
        <p:txBody>
          <a:bodyPr wrap="square" rtlCol="0">
            <a:spAutoFit/>
          </a:bodyPr>
          <a:lstStyle/>
          <a:p>
            <a:r>
              <a:rPr kumimoji="1" lang="ja-JP" altLang="en-US" dirty="0"/>
              <a:t>相関関係を調べ、目的関数を終値とすることにした。</a:t>
            </a:r>
            <a:endParaRPr kumimoji="1" lang="en-US" altLang="ja-JP" dirty="0"/>
          </a:p>
        </p:txBody>
      </p:sp>
    </p:spTree>
    <p:extLst>
      <p:ext uri="{BB962C8B-B14F-4D97-AF65-F5344CB8AC3E}">
        <p14:creationId xmlns:p14="http://schemas.microsoft.com/office/powerpoint/2010/main" val="1667462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AC6E43-8A66-9B49-7068-E9D7243BFD5C}"/>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BFE70813-D3D6-F74F-84C3-BBDDF02BBC04}"/>
              </a:ext>
            </a:extLst>
          </p:cNvPr>
          <p:cNvSpPr>
            <a:spLocks noGrp="1"/>
          </p:cNvSpPr>
          <p:nvPr>
            <p:ph type="title"/>
          </p:nvPr>
        </p:nvSpPr>
        <p:spPr>
          <a:xfrm>
            <a:off x="1269357" y="2430684"/>
            <a:ext cx="9653286" cy="1158254"/>
          </a:xfrm>
          <a:noFill/>
        </p:spPr>
        <p:txBody>
          <a:bodyPr rtlCol="0"/>
          <a:lstStyle>
            <a:defPPr>
              <a:defRPr lang="ja-JP"/>
            </a:defPPr>
          </a:lstStyle>
          <a:p>
            <a:pPr rtl="0"/>
            <a:r>
              <a:rPr lang="ja-JP" altLang="en-US" dirty="0"/>
              <a:t>学習</a:t>
            </a:r>
            <a:endParaRPr lang="ja-JP" dirty="0"/>
          </a:p>
        </p:txBody>
      </p:sp>
    </p:spTree>
    <p:extLst>
      <p:ext uri="{BB962C8B-B14F-4D97-AF65-F5344CB8AC3E}">
        <p14:creationId xmlns:p14="http://schemas.microsoft.com/office/powerpoint/2010/main" val="155413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A9874B-BCA9-8420-1595-EDD1865A099A}"/>
              </a:ext>
            </a:extLst>
          </p:cNvPr>
          <p:cNvSpPr>
            <a:spLocks noGrp="1"/>
          </p:cNvSpPr>
          <p:nvPr>
            <p:ph type="title"/>
          </p:nvPr>
        </p:nvSpPr>
        <p:spPr>
          <a:xfrm>
            <a:off x="1211483" y="544011"/>
            <a:ext cx="2747058" cy="1158254"/>
          </a:xfrm>
          <a:noFill/>
        </p:spPr>
        <p:txBody>
          <a:bodyPr rtlCol="0"/>
          <a:lstStyle>
            <a:defPPr>
              <a:defRPr lang="ja-JP"/>
            </a:defPPr>
          </a:lstStyle>
          <a:p>
            <a:pPr rtl="0"/>
            <a:r>
              <a:rPr lang="ja-JP" altLang="en-US" dirty="0"/>
              <a:t>学習</a:t>
            </a:r>
            <a:endParaRPr lang="ja-JP" dirty="0"/>
          </a:p>
        </p:txBody>
      </p:sp>
      <p:sp>
        <p:nvSpPr>
          <p:cNvPr id="4" name="コンテンツ プレースホルダー 3">
            <a:extLst>
              <a:ext uri="{FF2B5EF4-FFF2-40B4-BE49-F238E27FC236}">
                <a16:creationId xmlns:a16="http://schemas.microsoft.com/office/drawing/2014/main" id="{ACFBB810-3430-2C29-1AA0-9744AA0A1AA3}"/>
              </a:ext>
            </a:extLst>
          </p:cNvPr>
          <p:cNvSpPr>
            <a:spLocks noGrp="1"/>
          </p:cNvSpPr>
          <p:nvPr>
            <p:ph sz="half" idx="14"/>
          </p:nvPr>
        </p:nvSpPr>
        <p:spPr>
          <a:xfrm>
            <a:off x="1348451" y="1944544"/>
            <a:ext cx="9350414" cy="3541853"/>
          </a:xfrm>
          <a:noFill/>
        </p:spPr>
        <p:txBody>
          <a:bodyPr rtlCol="0">
            <a:normAutofit/>
          </a:bodyPr>
          <a:lstStyle>
            <a:defPPr>
              <a:defRPr lang="ja-JP"/>
            </a:defPPr>
          </a:lstStyle>
          <a:p>
            <a:pPr rtl="0">
              <a:lnSpc>
                <a:spcPct val="150000"/>
              </a:lnSpc>
            </a:pPr>
            <a:r>
              <a:rPr lang="ja-JP" altLang="en-US" dirty="0"/>
              <a:t>株価予測モデルによく使われる</a:t>
            </a:r>
            <a:r>
              <a:rPr lang="en-US" altLang="ja-JP" dirty="0"/>
              <a:t>LSTM</a:t>
            </a:r>
            <a:r>
              <a:rPr lang="ja-JP" altLang="en-US" dirty="0"/>
              <a:t>モデルを使用することにした。</a:t>
            </a:r>
            <a:endParaRPr lang="en-US" altLang="ja-JP" dirty="0"/>
          </a:p>
          <a:p>
            <a:pPr rtl="0">
              <a:lnSpc>
                <a:spcPct val="150000"/>
              </a:lnSpc>
            </a:pPr>
            <a:r>
              <a:rPr lang="ja-JP" altLang="en-US" dirty="0"/>
              <a:t>評価指標として直感的な</a:t>
            </a:r>
            <a:r>
              <a:rPr lang="en-US" altLang="ja-JP" dirty="0"/>
              <a:t>RMSE</a:t>
            </a:r>
            <a:r>
              <a:rPr lang="ja-JP" altLang="en-US" dirty="0"/>
              <a:t>と</a:t>
            </a:r>
            <a:r>
              <a:rPr lang="en-US" altLang="ja-JP" dirty="0"/>
              <a:t>R-squared</a:t>
            </a:r>
            <a:r>
              <a:rPr lang="ja-JP" altLang="en-US" dirty="0"/>
              <a:t>誤差を用いた、</a:t>
            </a:r>
            <a:endParaRPr lang="en-US" altLang="ja-JP" dirty="0"/>
          </a:p>
          <a:p>
            <a:pPr rtl="0">
              <a:lnSpc>
                <a:spcPct val="150000"/>
              </a:lnSpc>
            </a:pPr>
            <a:r>
              <a:rPr lang="ja-JP" altLang="en-US" dirty="0"/>
              <a:t>より細かく見るために後々</a:t>
            </a:r>
            <a:r>
              <a:rPr lang="en-US" altLang="ja-JP" dirty="0"/>
              <a:t>RMSE</a:t>
            </a:r>
            <a:r>
              <a:rPr lang="ja-JP" altLang="en-US" dirty="0"/>
              <a:t>に注目する。</a:t>
            </a:r>
            <a:endParaRPr lang="ja-JP" dirty="0"/>
          </a:p>
        </p:txBody>
      </p:sp>
      <p:pic>
        <p:nvPicPr>
          <p:cNvPr id="6" name="図 5" descr="グラフ, ヒストグラム&#10;&#10;自動的に生成された説明">
            <a:extLst>
              <a:ext uri="{FF2B5EF4-FFF2-40B4-BE49-F238E27FC236}">
                <a16:creationId xmlns:a16="http://schemas.microsoft.com/office/drawing/2014/main" id="{08D191AE-0A5E-734A-AD88-C34E4B219F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2074" y="3680460"/>
            <a:ext cx="3200405" cy="2400304"/>
          </a:xfrm>
          <a:prstGeom prst="rect">
            <a:avLst/>
          </a:prstGeom>
        </p:spPr>
      </p:pic>
      <p:sp>
        <p:nvSpPr>
          <p:cNvPr id="7" name="テキスト ボックス 6">
            <a:extLst>
              <a:ext uri="{FF2B5EF4-FFF2-40B4-BE49-F238E27FC236}">
                <a16:creationId xmlns:a16="http://schemas.microsoft.com/office/drawing/2014/main" id="{A75EE1A4-9D86-70DB-37AD-35E63C6CE6B0}"/>
              </a:ext>
            </a:extLst>
          </p:cNvPr>
          <p:cNvSpPr txBox="1"/>
          <p:nvPr/>
        </p:nvSpPr>
        <p:spPr>
          <a:xfrm>
            <a:off x="5478780" y="4137660"/>
            <a:ext cx="3055620" cy="646331"/>
          </a:xfrm>
          <a:prstGeom prst="rect">
            <a:avLst/>
          </a:prstGeom>
          <a:noFill/>
        </p:spPr>
        <p:txBody>
          <a:bodyPr wrap="square" rtlCol="0">
            <a:spAutoFit/>
          </a:bodyPr>
          <a:lstStyle/>
          <a:p>
            <a:r>
              <a:rPr kumimoji="1" lang="ja-JP" altLang="en-US" dirty="0"/>
              <a:t>ＲＭＳＥ ＝２．４０</a:t>
            </a:r>
            <a:endParaRPr kumimoji="1" lang="en-US" altLang="ja-JP" dirty="0"/>
          </a:p>
          <a:p>
            <a:r>
              <a:rPr kumimoji="1" lang="ja-JP" altLang="en-US" dirty="0"/>
              <a:t>Ｒ＾２＝１．００</a:t>
            </a:r>
          </a:p>
        </p:txBody>
      </p:sp>
    </p:spTree>
    <p:extLst>
      <p:ext uri="{BB962C8B-B14F-4D97-AF65-F5344CB8AC3E}">
        <p14:creationId xmlns:p14="http://schemas.microsoft.com/office/powerpoint/2010/main" val="14205954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3B3646-ECF5-1718-8471-B015EE9CC0AC}"/>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7A8805D0-9C7C-C77D-57C0-A197B6371D55}"/>
              </a:ext>
            </a:extLst>
          </p:cNvPr>
          <p:cNvSpPr>
            <a:spLocks noGrp="1"/>
          </p:cNvSpPr>
          <p:nvPr>
            <p:ph type="title"/>
          </p:nvPr>
        </p:nvSpPr>
        <p:spPr>
          <a:xfrm>
            <a:off x="953465" y="2247225"/>
            <a:ext cx="10007278" cy="1283843"/>
          </a:xfrm>
          <a:noFill/>
        </p:spPr>
        <p:txBody>
          <a:bodyPr rtlCol="0" anchor="b"/>
          <a:lstStyle>
            <a:defPPr>
              <a:defRPr lang="ja-JP"/>
            </a:defPPr>
          </a:lstStyle>
          <a:p>
            <a:pPr rtl="0"/>
            <a:r>
              <a:rPr lang="ja-JP" altLang="en-US" dirty="0"/>
              <a:t>仮説と修正</a:t>
            </a:r>
            <a:endParaRPr lang="ja-JP" dirty="0"/>
          </a:p>
        </p:txBody>
      </p:sp>
    </p:spTree>
    <p:extLst>
      <p:ext uri="{BB962C8B-B14F-4D97-AF65-F5344CB8AC3E}">
        <p14:creationId xmlns:p14="http://schemas.microsoft.com/office/powerpoint/2010/main" val="1136162279"/>
      </p:ext>
    </p:extLst>
  </p:cSld>
  <p:clrMapOvr>
    <a:masterClrMapping/>
  </p:clrMapOvr>
</p:sld>
</file>

<file path=ppt/theme/theme1.xml><?xml version="1.0" encoding="utf-8"?>
<a:theme xmlns:a="http://schemas.openxmlformats.org/drawingml/2006/main" name="ユーザー設定">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Meiryo UI"/>
        <a:ea typeface="Meiryo UI"/>
        <a:cs typeface=""/>
      </a:majorFont>
      <a:minorFont>
        <a:latin typeface="Meiryo UI"/>
        <a:ea typeface="Meiryo U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_72342555_TF10081922_Win32" id="{1AE2F721-D081-4A3B-871B-6C85E245238B}" vid="{144D0329-3606-4FB1-89D3-BD9B9121DDB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Meiryo UI" panose="020F0302020204030204"/>
        <a:ea typeface=""/>
        <a:cs typeface=""/>
        <a:font script="Jpan" typeface="Meiryo UI"/>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Meiryo UI" panose="020F0502020204030204"/>
        <a:ea typeface=""/>
        <a:cs typeface=""/>
        <a:font script="Jpan" typeface="Meiryo UI"/>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Meiryo UI" panose="02110004020202020204"/>
        <a:ea typeface=""/>
        <a:cs typeface=""/>
        <a:font script="Jpan" typeface="Meiryo UI"/>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Meiryo UI" panose="02110004020202020204"/>
        <a:ea typeface=""/>
        <a:cs typeface=""/>
        <a:font script="Jpan" typeface="Meiryo UI"/>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FB2D96AF-4C9E-4DD0-A165-CD22BB87D090}">
  <ds:schemaRefs>
    <ds:schemaRef ds:uri="http://schemas.microsoft.com/sharepoint/v3/contenttype/forms"/>
  </ds:schemaRefs>
</ds:datastoreItem>
</file>

<file path=customXml/itemProps2.xml><?xml version="1.0" encoding="utf-8"?>
<ds:datastoreItem xmlns:ds="http://schemas.openxmlformats.org/officeDocument/2006/customXml" ds:itemID="{FAF1DBB7-4BA2-49E3-BEC8-A38406CA5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349358-775F-4CF9-9AE6-33A7901637E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{727A66F0-0932-4563-A915-58EA03B1C972}tf10081922_win32</Template>
  <TotalTime>61</TotalTime>
  <Words>371</Words>
  <Application>Microsoft Office PowerPoint</Application>
  <PresentationFormat>ワイド画面</PresentationFormat>
  <Paragraphs>87</Paragraphs>
  <Slides>12</Slides>
  <Notes>11</Notes>
  <HiddenSlides>0</HiddenSlides>
  <MMClips>0</MMClips>
  <ScaleCrop>false</ScaleCrop>
  <HeadingPairs>
    <vt:vector size="8" baseType="variant">
      <vt:variant>
        <vt:lpstr>使用されているフォント</vt:lpstr>
      </vt:variant>
      <vt:variant>
        <vt:i4>3</vt:i4>
      </vt:variant>
      <vt:variant>
        <vt:lpstr>テーマ</vt:lpstr>
      </vt:variant>
      <vt:variant>
        <vt:i4>1</vt:i4>
      </vt:variant>
      <vt:variant>
        <vt:lpstr>埋め込まれた OLE サーバー</vt:lpstr>
      </vt:variant>
      <vt:variant>
        <vt:i4>1</vt:i4>
      </vt:variant>
      <vt:variant>
        <vt:lpstr>スライド タイトル</vt:lpstr>
      </vt:variant>
      <vt:variant>
        <vt:i4>12</vt:i4>
      </vt:variant>
    </vt:vector>
  </HeadingPairs>
  <TitlesOfParts>
    <vt:vector size="17" baseType="lpstr">
      <vt:lpstr>Meiryo UI</vt:lpstr>
      <vt:lpstr>游ゴシック</vt:lpstr>
      <vt:lpstr>Arial</vt:lpstr>
      <vt:lpstr>ユーザー設定</vt:lpstr>
      <vt:lpstr>Microsoft Excel ワークシート</vt:lpstr>
      <vt:lpstr>株価予測モデル</vt:lpstr>
      <vt:lpstr>目次</vt:lpstr>
      <vt:lpstr>データクレンジング</vt:lpstr>
      <vt:lpstr>データクレンジング</vt:lpstr>
      <vt:lpstr>データの把握</vt:lpstr>
      <vt:lpstr>データの把握</vt:lpstr>
      <vt:lpstr>学習</vt:lpstr>
      <vt:lpstr>学習</vt:lpstr>
      <vt:lpstr>仮説と修正</vt:lpstr>
      <vt:lpstr>仮説と修正</vt:lpstr>
      <vt:lpstr>仮説と修正</vt:lpstr>
      <vt:lpstr>今後の展望</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HINATA NAKAMURA</dc:creator>
  <cp:lastModifiedBy>HINATA NAKAMURA</cp:lastModifiedBy>
  <cp:revision>1</cp:revision>
  <dcterms:created xsi:type="dcterms:W3CDTF">2024-12-26T08:13:27Z</dcterms:created>
  <dcterms:modified xsi:type="dcterms:W3CDTF">2024-12-26T09:15:08Z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